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96" r:id="rId2"/>
    <p:sldId id="297" r:id="rId3"/>
    <p:sldId id="291" r:id="rId4"/>
    <p:sldId id="292" r:id="rId5"/>
    <p:sldId id="259" r:id="rId6"/>
    <p:sldId id="270" r:id="rId7"/>
    <p:sldId id="294" r:id="rId8"/>
    <p:sldId id="287" r:id="rId9"/>
    <p:sldId id="295" r:id="rId10"/>
    <p:sldId id="293" r:id="rId11"/>
  </p:sldIdLst>
  <p:sldSz cx="9144000" cy="5143500" type="screen16x9"/>
  <p:notesSz cx="6858000" cy="9144000"/>
  <p:embeddedFontLst>
    <p:embeddedFont>
      <p:font typeface="Anek Devanagari" panose="020B0604020202020204" charset="0"/>
      <p:regular r:id="rId13"/>
      <p:bold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2E31E4-0AAB-4B19-8493-D970C067D953}" v="89" dt="2024-02-25T21:25:40.059"/>
  </p1510:revLst>
</p1510:revInfo>
</file>

<file path=ppt/tableStyles.xml><?xml version="1.0" encoding="utf-8"?>
<a:tblStyleLst xmlns:a="http://schemas.openxmlformats.org/drawingml/2006/main" def="{E1DCA6A6-AC06-4B79-BD38-31E934730537}">
  <a:tblStyle styleId="{E1DCA6A6-AC06-4B79-BD38-31E93473053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Hello everyone and welcome to our ADS507, final project presentation! My name is Muris and along with my colleagues Marvin and Ravi are team number 2.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 the next 10 mins we want to give you an overview of the Cocktail Ingredients data pipeline.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7735540203_0_5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7735540203_0_5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chose to build a data pipeline that takes as input distinct sources of data and produces a table that can be used as a catalog of alcoholic and non-alcoholic cocktails.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 pipeline output can then be used by users to search for specific cocktail ingredients based on categories, glass types and other classifiers can assist with the search.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Next, Ravi will further explore the details about the data and how the pipeline works.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Thank you Muris.  Hi Everyone, my name is Ravita</a:t>
            </a:r>
          </a:p>
          <a:p>
            <a:pPr marL="158750" indent="0">
              <a:buNone/>
            </a:pPr>
            <a:r>
              <a:rPr lang="en-US" dirty="0"/>
              <a:t>In the next 3 mins, I am going to share how </a:t>
            </a: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data are ingested, extracted from sources, manipulated and changed according to our objective. At the end, these data will be </a:t>
            </a:r>
            <a:r>
              <a:rPr lang="en-US" b="0" i="0" dirty="0">
                <a:solidFill>
                  <a:srgbClr val="333D46"/>
                </a:solidFill>
                <a:effectLst/>
                <a:latin typeface="Open Sans" panose="020B0606030504020204" pitchFamily="34" charset="0"/>
              </a:rPr>
              <a:t>stored</a:t>
            </a:r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 in Azure platform SQL Database . </a:t>
            </a:r>
          </a:p>
          <a:p>
            <a:pPr marL="158750" indent="0">
              <a:buNone/>
            </a:pPr>
            <a:r>
              <a:rPr lang="en-US" dirty="0"/>
              <a:t>There are 4 datasets for this project; 2 CSV files and 2 JSON files. These are originated from cocktaildb.com.</a:t>
            </a:r>
          </a:p>
          <a:p>
            <a:pPr marL="158750" indent="0">
              <a:buNone/>
            </a:pPr>
            <a:r>
              <a:rPr lang="en-US" dirty="0"/>
              <a:t>Category and Ingredients contain of structured data and formatted in CSV files. Since it’s structured well, it doesn’t require changes, these data were extracted in batch. </a:t>
            </a:r>
          </a:p>
          <a:p>
            <a:pPr marL="158750" indent="0">
              <a:buNone/>
            </a:pPr>
            <a:r>
              <a:rPr lang="en-US" dirty="0"/>
              <a:t>While Glass Type and Drink dataset are formatted in JSON file and were extracted by establishing a connection for  API integration. </a:t>
            </a: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952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We reviewed these 4 datasets and found that Category, Ingredient and Glass Type don’t need any transformation. 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While Drink </a:t>
            </a:r>
            <a:r>
              <a:rPr lang="en-US" b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US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, we found some nulls values. These null values in these columns are not significant to the data and project objective. Therefore, these columns will be dropped from </a:t>
            </a:r>
            <a:r>
              <a:rPr lang="en-US" b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dataframe</a:t>
            </a:r>
            <a:r>
              <a:rPr lang="en-US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before it’s stored. 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Category, Ingredient, Glass Type and cleaned-up Drink datasets were loaded to SQL database in Azure platform. </a:t>
            </a: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15875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A simple transformation was also done in SQL by adding new binary column in Drink Table to identify if it’s adult drink or not. </a:t>
            </a:r>
            <a:r>
              <a:rPr lang="en-US" b="0" err="1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strAdult_Drink</a:t>
            </a:r>
            <a:r>
              <a:rPr lang="en-US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attribute in Drink table was updated by cooperating Case Statement.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9500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7735ea88e1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7735ea88e1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0" i="0">
                <a:solidFill>
                  <a:srgbClr val="212529"/>
                </a:solidFill>
                <a:effectLst/>
                <a:latin typeface="Roboto" panose="02000000000000000000" pitchFamily="2" charset="0"/>
              </a:rPr>
              <a:t>After data was cleaned and transformed, we connected to our database to send the transformed data for storage. A database model/ schema was generated by utilizing reverse engineering. The loaded dataset in SQL DB would be use in the future to meet the business purpose.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b="0" i="0">
                <a:solidFill>
                  <a:srgbClr val="212529"/>
                </a:solidFill>
                <a:effectLst/>
                <a:latin typeface="Roboto" panose="02000000000000000000" pitchFamily="2" charset="0"/>
              </a:rPr>
              <a:t>Marvin will elaborate how the data will be interacted 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27735540203_0_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27735540203_0_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>
          <a:extLst>
            <a:ext uri="{FF2B5EF4-FFF2-40B4-BE49-F238E27FC236}">
              <a16:creationId xmlns:a16="http://schemas.microsoft.com/office/drawing/2014/main" id="{A2F76B18-9CE0-469A-1CBF-1E4BB294C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27735540203_0_1465:notes">
            <a:extLst>
              <a:ext uri="{FF2B5EF4-FFF2-40B4-BE49-F238E27FC236}">
                <a16:creationId xmlns:a16="http://schemas.microsoft.com/office/drawing/2014/main" id="{20F73E23-6E98-3484-3824-4E37D70D860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27735540203_0_1465:notes">
            <a:extLst>
              <a:ext uri="{FF2B5EF4-FFF2-40B4-BE49-F238E27FC236}">
                <a16:creationId xmlns:a16="http://schemas.microsoft.com/office/drawing/2014/main" id="{36588B42-D2A3-F220-C18E-EE41C8D2E7B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5983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g27735540203_0_14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5" name="Google Shape;1085;g27735540203_0_14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>
          <a:extLst>
            <a:ext uri="{FF2B5EF4-FFF2-40B4-BE49-F238E27FC236}">
              <a16:creationId xmlns:a16="http://schemas.microsoft.com/office/drawing/2014/main" id="{A1FD3922-AE73-8E2E-C3F8-71F12373F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7735540203_0_518:notes">
            <a:extLst>
              <a:ext uri="{FF2B5EF4-FFF2-40B4-BE49-F238E27FC236}">
                <a16:creationId xmlns:a16="http://schemas.microsoft.com/office/drawing/2014/main" id="{1A6C4706-8D4E-AB41-71BF-FD044A89594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7735540203_0_518:notes">
            <a:extLst>
              <a:ext uri="{FF2B5EF4-FFF2-40B4-BE49-F238E27FC236}">
                <a16:creationId xmlns:a16="http://schemas.microsoft.com/office/drawing/2014/main" id="{E779379C-C426-6FA4-185A-75E4CABC44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7108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020950" y="1396600"/>
            <a:ext cx="51021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20950" y="3802875"/>
            <a:ext cx="51021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-11775"/>
            <a:ext cx="0" cy="11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1"/>
          <p:cNvSpPr txBox="1">
            <a:spLocks noGrp="1"/>
          </p:cNvSpPr>
          <p:nvPr>
            <p:ph type="title" hasCustomPrompt="1"/>
          </p:nvPr>
        </p:nvSpPr>
        <p:spPr>
          <a:xfrm>
            <a:off x="1703850" y="1617725"/>
            <a:ext cx="5736300" cy="151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5" name="Google Shape;85;p11"/>
          <p:cNvSpPr txBox="1">
            <a:spLocks noGrp="1"/>
          </p:cNvSpPr>
          <p:nvPr>
            <p:ph type="subTitle" idx="1"/>
          </p:nvPr>
        </p:nvSpPr>
        <p:spPr>
          <a:xfrm>
            <a:off x="1703850" y="3128875"/>
            <a:ext cx="5736300" cy="39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3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040475" y="2437650"/>
            <a:ext cx="4360200" cy="63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4040475" y="1615500"/>
            <a:ext cx="4360200" cy="7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4040475" y="3111000"/>
            <a:ext cx="4360200" cy="4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>
            <a:off x="3020488" y="110125"/>
            <a:ext cx="750900" cy="750900"/>
            <a:chOff x="3020488" y="110125"/>
            <a:chExt cx="750900" cy="750900"/>
          </a:xfrm>
        </p:grpSpPr>
        <p:sp>
          <p:nvSpPr>
            <p:cNvPr id="17" name="Google Shape;17;p3"/>
            <p:cNvSpPr/>
            <p:nvPr/>
          </p:nvSpPr>
          <p:spPr>
            <a:xfrm>
              <a:off x="3020488" y="110125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3"/>
            <p:cNvGrpSpPr/>
            <p:nvPr/>
          </p:nvGrpSpPr>
          <p:grpSpPr>
            <a:xfrm>
              <a:off x="3203443" y="293091"/>
              <a:ext cx="384977" cy="384977"/>
              <a:chOff x="2708775" y="1589925"/>
              <a:chExt cx="966550" cy="966550"/>
            </a:xfrm>
          </p:grpSpPr>
          <p:sp>
            <p:nvSpPr>
              <p:cNvPr id="19" name="Google Shape;19;p3"/>
              <p:cNvSpPr/>
              <p:nvPr/>
            </p:nvSpPr>
            <p:spPr>
              <a:xfrm>
                <a:off x="2708775" y="1589925"/>
                <a:ext cx="966550" cy="966550"/>
              </a:xfrm>
              <a:custGeom>
                <a:avLst/>
                <a:gdLst/>
                <a:ahLst/>
                <a:cxnLst/>
                <a:rect l="l" t="t" r="r" b="b"/>
                <a:pathLst>
                  <a:path w="38662" h="38662" extrusionOk="0">
                    <a:moveTo>
                      <a:pt x="19348" y="6471"/>
                    </a:moveTo>
                    <a:cubicBezTo>
                      <a:pt x="26486" y="6471"/>
                      <a:pt x="32257" y="12242"/>
                      <a:pt x="32257" y="19347"/>
                    </a:cubicBezTo>
                    <a:cubicBezTo>
                      <a:pt x="32257" y="26486"/>
                      <a:pt x="26453" y="32256"/>
                      <a:pt x="19348" y="32256"/>
                    </a:cubicBezTo>
                    <a:cubicBezTo>
                      <a:pt x="12242" y="32256"/>
                      <a:pt x="6472" y="26486"/>
                      <a:pt x="6472" y="19347"/>
                    </a:cubicBezTo>
                    <a:cubicBezTo>
                      <a:pt x="6472" y="12242"/>
                      <a:pt x="12242" y="6471"/>
                      <a:pt x="19348" y="6471"/>
                    </a:cubicBezTo>
                    <a:close/>
                    <a:moveTo>
                      <a:pt x="14911" y="0"/>
                    </a:moveTo>
                    <a:lnTo>
                      <a:pt x="14911" y="3369"/>
                    </a:lnTo>
                    <a:cubicBezTo>
                      <a:pt x="13610" y="3769"/>
                      <a:pt x="12343" y="4270"/>
                      <a:pt x="11175" y="4937"/>
                    </a:cubicBezTo>
                    <a:lnTo>
                      <a:pt x="8807" y="2535"/>
                    </a:lnTo>
                    <a:lnTo>
                      <a:pt x="2569" y="8806"/>
                    </a:lnTo>
                    <a:lnTo>
                      <a:pt x="4937" y="11175"/>
                    </a:lnTo>
                    <a:cubicBezTo>
                      <a:pt x="4270" y="12342"/>
                      <a:pt x="3770" y="13543"/>
                      <a:pt x="3403" y="14877"/>
                    </a:cubicBezTo>
                    <a:lnTo>
                      <a:pt x="0" y="14877"/>
                    </a:lnTo>
                    <a:lnTo>
                      <a:pt x="0" y="23784"/>
                    </a:lnTo>
                    <a:lnTo>
                      <a:pt x="3403" y="23784"/>
                    </a:lnTo>
                    <a:cubicBezTo>
                      <a:pt x="3770" y="25085"/>
                      <a:pt x="4270" y="26319"/>
                      <a:pt x="4937" y="27486"/>
                    </a:cubicBezTo>
                    <a:lnTo>
                      <a:pt x="2569" y="29855"/>
                    </a:lnTo>
                    <a:lnTo>
                      <a:pt x="8807" y="36126"/>
                    </a:lnTo>
                    <a:lnTo>
                      <a:pt x="11175" y="33758"/>
                    </a:lnTo>
                    <a:cubicBezTo>
                      <a:pt x="12343" y="34425"/>
                      <a:pt x="13577" y="34925"/>
                      <a:pt x="14911" y="35292"/>
                    </a:cubicBezTo>
                    <a:lnTo>
                      <a:pt x="14911" y="38661"/>
                    </a:lnTo>
                    <a:lnTo>
                      <a:pt x="23784" y="38661"/>
                    </a:lnTo>
                    <a:lnTo>
                      <a:pt x="23784" y="35292"/>
                    </a:lnTo>
                    <a:cubicBezTo>
                      <a:pt x="25085" y="34892"/>
                      <a:pt x="26319" y="34425"/>
                      <a:pt x="27487" y="33758"/>
                    </a:cubicBezTo>
                    <a:lnTo>
                      <a:pt x="29855" y="36126"/>
                    </a:lnTo>
                    <a:lnTo>
                      <a:pt x="36126" y="29855"/>
                    </a:lnTo>
                    <a:lnTo>
                      <a:pt x="33758" y="27486"/>
                    </a:lnTo>
                    <a:cubicBezTo>
                      <a:pt x="34425" y="26319"/>
                      <a:pt x="34925" y="25118"/>
                      <a:pt x="35292" y="23784"/>
                    </a:cubicBezTo>
                    <a:lnTo>
                      <a:pt x="38661" y="23784"/>
                    </a:lnTo>
                    <a:lnTo>
                      <a:pt x="38661" y="14877"/>
                    </a:lnTo>
                    <a:lnTo>
                      <a:pt x="35292" y="14877"/>
                    </a:lnTo>
                    <a:cubicBezTo>
                      <a:pt x="34925" y="13610"/>
                      <a:pt x="34425" y="12342"/>
                      <a:pt x="33758" y="11175"/>
                    </a:cubicBezTo>
                    <a:lnTo>
                      <a:pt x="36126" y="8806"/>
                    </a:lnTo>
                    <a:lnTo>
                      <a:pt x="29855" y="2535"/>
                    </a:lnTo>
                    <a:lnTo>
                      <a:pt x="27487" y="4937"/>
                    </a:lnTo>
                    <a:cubicBezTo>
                      <a:pt x="26319" y="4270"/>
                      <a:pt x="25118" y="3769"/>
                      <a:pt x="23784" y="3369"/>
                    </a:cubicBezTo>
                    <a:lnTo>
                      <a:pt x="2378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3"/>
              <p:cNvSpPr/>
              <p:nvPr/>
            </p:nvSpPr>
            <p:spPr>
              <a:xfrm>
                <a:off x="2991475" y="1872625"/>
                <a:ext cx="402800" cy="402800"/>
              </a:xfrm>
              <a:custGeom>
                <a:avLst/>
                <a:gdLst/>
                <a:ahLst/>
                <a:cxnLst/>
                <a:rect l="l" t="t" r="r" b="b"/>
                <a:pathLst>
                  <a:path w="16112" h="16112" extrusionOk="0">
                    <a:moveTo>
                      <a:pt x="8040" y="0"/>
                    </a:moveTo>
                    <a:cubicBezTo>
                      <a:pt x="3603" y="0"/>
                      <a:pt x="0" y="3603"/>
                      <a:pt x="0" y="8039"/>
                    </a:cubicBezTo>
                    <a:cubicBezTo>
                      <a:pt x="0" y="12476"/>
                      <a:pt x="3603" y="16112"/>
                      <a:pt x="8040" y="16112"/>
                    </a:cubicBezTo>
                    <a:cubicBezTo>
                      <a:pt x="12476" y="16112"/>
                      <a:pt x="16112" y="12476"/>
                      <a:pt x="16112" y="8039"/>
                    </a:cubicBezTo>
                    <a:cubicBezTo>
                      <a:pt x="16112" y="3603"/>
                      <a:pt x="12476" y="0"/>
                      <a:pt x="80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720000" y="1586700"/>
            <a:ext cx="5854500" cy="25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F4E07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600"/>
              <a:buFont typeface="Krub Medium"/>
              <a:buChar char="○"/>
              <a:defRPr>
                <a:solidFill>
                  <a:srgbClr val="434343"/>
                </a:solidFill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600"/>
              <a:buFont typeface="Krub Medium"/>
              <a:buChar char="■"/>
              <a:defRPr>
                <a:solidFill>
                  <a:srgbClr val="434343"/>
                </a:solidFill>
              </a:defRPr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600"/>
              <a:buFont typeface="Krub Medium"/>
              <a:buChar char="●"/>
              <a:defRPr>
                <a:solidFill>
                  <a:srgbClr val="434343"/>
                </a:solidFill>
              </a:defRPr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600"/>
              <a:buFont typeface="Krub Medium"/>
              <a:buChar char="○"/>
              <a:defRPr>
                <a:solidFill>
                  <a:srgbClr val="434343"/>
                </a:solidFill>
              </a:defRPr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600"/>
              <a:buFont typeface="Krub Medium"/>
              <a:buChar char="■"/>
              <a:defRPr>
                <a:solidFill>
                  <a:srgbClr val="434343"/>
                </a:solidFill>
              </a:defRPr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600"/>
              <a:buFont typeface="Krub Medium"/>
              <a:buChar char="●"/>
              <a:defRPr>
                <a:solidFill>
                  <a:srgbClr val="434343"/>
                </a:solidFill>
              </a:defRPr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600"/>
              <a:buFont typeface="Krub Medium"/>
              <a:buChar char="○"/>
              <a:defRPr>
                <a:solidFill>
                  <a:srgbClr val="434343"/>
                </a:solidFill>
              </a:defRPr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0604"/>
              </a:buClr>
              <a:buSzPts val="1600"/>
              <a:buFont typeface="Krub Medium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624775" y="2977550"/>
            <a:ext cx="2573700" cy="400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4945525" y="2977550"/>
            <a:ext cx="2573700" cy="4002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1624775" y="3529475"/>
            <a:ext cx="25737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4945525" y="3529475"/>
            <a:ext cx="2573700" cy="42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0" name="Google Shape;30;p5"/>
          <p:cNvGrpSpPr/>
          <p:nvPr/>
        </p:nvGrpSpPr>
        <p:grpSpPr>
          <a:xfrm>
            <a:off x="2213025" y="4301713"/>
            <a:ext cx="750900" cy="750900"/>
            <a:chOff x="974075" y="4101488"/>
            <a:chExt cx="750900" cy="750900"/>
          </a:xfrm>
        </p:grpSpPr>
        <p:sp>
          <p:nvSpPr>
            <p:cNvPr id="31" name="Google Shape;31;p5"/>
            <p:cNvSpPr/>
            <p:nvPr/>
          </p:nvSpPr>
          <p:spPr>
            <a:xfrm>
              <a:off x="974075" y="4101488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5"/>
            <p:cNvSpPr/>
            <p:nvPr/>
          </p:nvSpPr>
          <p:spPr>
            <a:xfrm>
              <a:off x="1146521" y="4307575"/>
              <a:ext cx="406012" cy="389122"/>
            </a:xfrm>
            <a:custGeom>
              <a:avLst/>
              <a:gdLst/>
              <a:ahLst/>
              <a:cxnLst/>
              <a:rect l="l" t="t" r="r" b="b"/>
              <a:pathLst>
                <a:path w="28054" h="26887" extrusionOk="0">
                  <a:moveTo>
                    <a:pt x="13677" y="1"/>
                  </a:moveTo>
                  <a:cubicBezTo>
                    <a:pt x="12109" y="1"/>
                    <a:pt x="10775" y="1302"/>
                    <a:pt x="10775" y="2903"/>
                  </a:cubicBezTo>
                  <a:cubicBezTo>
                    <a:pt x="10775" y="4504"/>
                    <a:pt x="12042" y="5838"/>
                    <a:pt x="13677" y="5838"/>
                  </a:cubicBezTo>
                  <a:lnTo>
                    <a:pt x="13710" y="5838"/>
                  </a:lnTo>
                  <a:lnTo>
                    <a:pt x="14344" y="8374"/>
                  </a:lnTo>
                  <a:cubicBezTo>
                    <a:pt x="12943" y="8874"/>
                    <a:pt x="11842" y="10041"/>
                    <a:pt x="11442" y="11476"/>
                  </a:cubicBezTo>
                  <a:lnTo>
                    <a:pt x="5838" y="10408"/>
                  </a:lnTo>
                  <a:lnTo>
                    <a:pt x="5838" y="10375"/>
                  </a:lnTo>
                  <a:cubicBezTo>
                    <a:pt x="5838" y="8807"/>
                    <a:pt x="4537" y="7473"/>
                    <a:pt x="2936" y="7473"/>
                  </a:cubicBezTo>
                  <a:cubicBezTo>
                    <a:pt x="1335" y="7473"/>
                    <a:pt x="0" y="8740"/>
                    <a:pt x="0" y="10375"/>
                  </a:cubicBezTo>
                  <a:cubicBezTo>
                    <a:pt x="0" y="11976"/>
                    <a:pt x="1301" y="13310"/>
                    <a:pt x="2936" y="13310"/>
                  </a:cubicBezTo>
                  <a:cubicBezTo>
                    <a:pt x="4170" y="13310"/>
                    <a:pt x="5204" y="12510"/>
                    <a:pt x="5638" y="11409"/>
                  </a:cubicBezTo>
                  <a:lnTo>
                    <a:pt x="11208" y="12477"/>
                  </a:lnTo>
                  <a:lnTo>
                    <a:pt x="11208" y="12843"/>
                  </a:lnTo>
                  <a:cubicBezTo>
                    <a:pt x="11208" y="14778"/>
                    <a:pt x="12343" y="16379"/>
                    <a:pt x="14010" y="17147"/>
                  </a:cubicBezTo>
                  <a:lnTo>
                    <a:pt x="12676" y="21116"/>
                  </a:lnTo>
                  <a:cubicBezTo>
                    <a:pt x="12543" y="21116"/>
                    <a:pt x="12376" y="21049"/>
                    <a:pt x="12276" y="21049"/>
                  </a:cubicBezTo>
                  <a:cubicBezTo>
                    <a:pt x="10675" y="21049"/>
                    <a:pt x="9340" y="22350"/>
                    <a:pt x="9340" y="23985"/>
                  </a:cubicBezTo>
                  <a:cubicBezTo>
                    <a:pt x="9340" y="25553"/>
                    <a:pt x="10641" y="26887"/>
                    <a:pt x="12276" y="26887"/>
                  </a:cubicBezTo>
                  <a:cubicBezTo>
                    <a:pt x="13844" y="26887"/>
                    <a:pt x="15178" y="25619"/>
                    <a:pt x="15178" y="23985"/>
                  </a:cubicBezTo>
                  <a:cubicBezTo>
                    <a:pt x="15178" y="22884"/>
                    <a:pt x="14544" y="21950"/>
                    <a:pt x="13677" y="21450"/>
                  </a:cubicBezTo>
                  <a:lnTo>
                    <a:pt x="15011" y="17480"/>
                  </a:lnTo>
                  <a:cubicBezTo>
                    <a:pt x="15345" y="17547"/>
                    <a:pt x="15678" y="17614"/>
                    <a:pt x="16012" y="17614"/>
                  </a:cubicBezTo>
                  <a:cubicBezTo>
                    <a:pt x="17546" y="17614"/>
                    <a:pt x="18981" y="16846"/>
                    <a:pt x="19815" y="15679"/>
                  </a:cubicBezTo>
                  <a:lnTo>
                    <a:pt x="22383" y="17180"/>
                  </a:lnTo>
                  <a:cubicBezTo>
                    <a:pt x="22283" y="17480"/>
                    <a:pt x="22216" y="17847"/>
                    <a:pt x="22216" y="18181"/>
                  </a:cubicBezTo>
                  <a:cubicBezTo>
                    <a:pt x="22216" y="19782"/>
                    <a:pt x="23517" y="21116"/>
                    <a:pt x="25152" y="21116"/>
                  </a:cubicBezTo>
                  <a:cubicBezTo>
                    <a:pt x="26786" y="21116"/>
                    <a:pt x="28054" y="19815"/>
                    <a:pt x="28054" y="18181"/>
                  </a:cubicBezTo>
                  <a:cubicBezTo>
                    <a:pt x="28054" y="16546"/>
                    <a:pt x="26686" y="15312"/>
                    <a:pt x="25118" y="15312"/>
                  </a:cubicBezTo>
                  <a:cubicBezTo>
                    <a:pt x="24218" y="15312"/>
                    <a:pt x="23451" y="15679"/>
                    <a:pt x="22883" y="16313"/>
                  </a:cubicBezTo>
                  <a:lnTo>
                    <a:pt x="20315" y="14812"/>
                  </a:lnTo>
                  <a:cubicBezTo>
                    <a:pt x="20548" y="14211"/>
                    <a:pt x="20715" y="13544"/>
                    <a:pt x="20715" y="12843"/>
                  </a:cubicBezTo>
                  <a:cubicBezTo>
                    <a:pt x="20715" y="12376"/>
                    <a:pt x="20649" y="11876"/>
                    <a:pt x="20515" y="11476"/>
                  </a:cubicBezTo>
                  <a:lnTo>
                    <a:pt x="22050" y="10809"/>
                  </a:lnTo>
                  <a:cubicBezTo>
                    <a:pt x="22550" y="11609"/>
                    <a:pt x="23484" y="12110"/>
                    <a:pt x="24485" y="12110"/>
                  </a:cubicBezTo>
                  <a:cubicBezTo>
                    <a:pt x="26052" y="12110"/>
                    <a:pt x="27387" y="10809"/>
                    <a:pt x="27387" y="9174"/>
                  </a:cubicBezTo>
                  <a:cubicBezTo>
                    <a:pt x="27387" y="7606"/>
                    <a:pt x="26119" y="6272"/>
                    <a:pt x="24485" y="6272"/>
                  </a:cubicBezTo>
                  <a:cubicBezTo>
                    <a:pt x="22850" y="6272"/>
                    <a:pt x="21549" y="7540"/>
                    <a:pt x="21549" y="9174"/>
                  </a:cubicBezTo>
                  <a:cubicBezTo>
                    <a:pt x="21549" y="9374"/>
                    <a:pt x="21616" y="9641"/>
                    <a:pt x="21649" y="9841"/>
                  </a:cubicBezTo>
                  <a:lnTo>
                    <a:pt x="20115" y="10508"/>
                  </a:lnTo>
                  <a:cubicBezTo>
                    <a:pt x="19281" y="9041"/>
                    <a:pt x="17713" y="8073"/>
                    <a:pt x="15979" y="8073"/>
                  </a:cubicBezTo>
                  <a:cubicBezTo>
                    <a:pt x="15778" y="8073"/>
                    <a:pt x="15545" y="8073"/>
                    <a:pt x="15345" y="8140"/>
                  </a:cubicBezTo>
                  <a:lnTo>
                    <a:pt x="14778" y="5638"/>
                  </a:lnTo>
                  <a:cubicBezTo>
                    <a:pt x="15845" y="5205"/>
                    <a:pt x="16612" y="4171"/>
                    <a:pt x="16612" y="2903"/>
                  </a:cubicBezTo>
                  <a:cubicBezTo>
                    <a:pt x="16612" y="1335"/>
                    <a:pt x="15311" y="1"/>
                    <a:pt x="136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5"/>
          <p:cNvGrpSpPr/>
          <p:nvPr/>
        </p:nvGrpSpPr>
        <p:grpSpPr>
          <a:xfrm>
            <a:off x="8172325" y="611688"/>
            <a:ext cx="750900" cy="750900"/>
            <a:chOff x="8172325" y="611688"/>
            <a:chExt cx="750900" cy="750900"/>
          </a:xfrm>
        </p:grpSpPr>
        <p:sp>
          <p:nvSpPr>
            <p:cNvPr id="34" name="Google Shape;34;p5"/>
            <p:cNvSpPr/>
            <p:nvPr/>
          </p:nvSpPr>
          <p:spPr>
            <a:xfrm>
              <a:off x="8172325" y="611688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35;p5"/>
            <p:cNvGrpSpPr/>
            <p:nvPr/>
          </p:nvGrpSpPr>
          <p:grpSpPr>
            <a:xfrm>
              <a:off x="8319564" y="786443"/>
              <a:ext cx="456421" cy="401406"/>
              <a:chOff x="5414025" y="4582900"/>
              <a:chExt cx="553775" cy="487025"/>
            </a:xfrm>
          </p:grpSpPr>
          <p:sp>
            <p:nvSpPr>
              <p:cNvPr id="36" name="Google Shape;36;p5"/>
              <p:cNvSpPr/>
              <p:nvPr/>
            </p:nvSpPr>
            <p:spPr>
              <a:xfrm>
                <a:off x="5605850" y="4975675"/>
                <a:ext cx="13350" cy="30050"/>
              </a:xfrm>
              <a:custGeom>
                <a:avLst/>
                <a:gdLst/>
                <a:ahLst/>
                <a:cxnLst/>
                <a:rect l="l" t="t" r="r" b="b"/>
                <a:pathLst>
                  <a:path w="534" h="1202" fill="none" extrusionOk="0">
                    <a:moveTo>
                      <a:pt x="0" y="1201"/>
                    </a:moveTo>
                    <a:lnTo>
                      <a:pt x="534" y="0"/>
                    </a:lnTo>
                  </a:path>
                </a:pathLst>
              </a:custGeom>
              <a:noFill/>
              <a:ln w="10850" cap="rnd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" name="Google Shape;37;p5"/>
              <p:cNvGrpSpPr/>
              <p:nvPr/>
            </p:nvGrpSpPr>
            <p:grpSpPr>
              <a:xfrm>
                <a:off x="5414025" y="4582900"/>
                <a:ext cx="553775" cy="487025"/>
                <a:chOff x="5414025" y="4582900"/>
                <a:chExt cx="553775" cy="487025"/>
              </a:xfrm>
            </p:grpSpPr>
            <p:sp>
              <p:nvSpPr>
                <p:cNvPr id="38" name="Google Shape;38;p5"/>
                <p:cNvSpPr/>
                <p:nvPr/>
              </p:nvSpPr>
              <p:spPr>
                <a:xfrm>
                  <a:off x="5414025" y="4582900"/>
                  <a:ext cx="553775" cy="487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51" h="19481" extrusionOk="0">
                      <a:moveTo>
                        <a:pt x="11109" y="1668"/>
                      </a:moveTo>
                      <a:cubicBezTo>
                        <a:pt x="12310" y="1668"/>
                        <a:pt x="13477" y="1935"/>
                        <a:pt x="14545" y="2469"/>
                      </a:cubicBezTo>
                      <a:cubicBezTo>
                        <a:pt x="16513" y="3369"/>
                        <a:pt x="17981" y="5004"/>
                        <a:pt x="18681" y="7038"/>
                      </a:cubicBezTo>
                      <a:cubicBezTo>
                        <a:pt x="19382" y="9107"/>
                        <a:pt x="19315" y="11275"/>
                        <a:pt x="18347" y="13210"/>
                      </a:cubicBezTo>
                      <a:cubicBezTo>
                        <a:pt x="17013" y="16012"/>
                        <a:pt x="14178" y="17813"/>
                        <a:pt x="11109" y="17813"/>
                      </a:cubicBezTo>
                      <a:cubicBezTo>
                        <a:pt x="9875" y="17813"/>
                        <a:pt x="8707" y="17546"/>
                        <a:pt x="7640" y="17012"/>
                      </a:cubicBezTo>
                      <a:cubicBezTo>
                        <a:pt x="5672" y="16112"/>
                        <a:pt x="4204" y="14477"/>
                        <a:pt x="3503" y="12442"/>
                      </a:cubicBezTo>
                      <a:cubicBezTo>
                        <a:pt x="2803" y="10374"/>
                        <a:pt x="2870" y="8206"/>
                        <a:pt x="3837" y="6271"/>
                      </a:cubicBezTo>
                      <a:cubicBezTo>
                        <a:pt x="5171" y="3469"/>
                        <a:pt x="8007" y="1668"/>
                        <a:pt x="11109" y="1668"/>
                      </a:cubicBezTo>
                      <a:close/>
                      <a:moveTo>
                        <a:pt x="11109" y="0"/>
                      </a:moveTo>
                      <a:cubicBezTo>
                        <a:pt x="7473" y="0"/>
                        <a:pt x="3970" y="2035"/>
                        <a:pt x="2303" y="5537"/>
                      </a:cubicBezTo>
                      <a:cubicBezTo>
                        <a:pt x="1" y="10374"/>
                        <a:pt x="2036" y="16178"/>
                        <a:pt x="6873" y="18513"/>
                      </a:cubicBezTo>
                      <a:cubicBezTo>
                        <a:pt x="8207" y="19147"/>
                        <a:pt x="9641" y="19481"/>
                        <a:pt x="11042" y="19481"/>
                      </a:cubicBezTo>
                      <a:cubicBezTo>
                        <a:pt x="14678" y="19481"/>
                        <a:pt x="18181" y="17446"/>
                        <a:pt x="19849" y="13943"/>
                      </a:cubicBezTo>
                      <a:cubicBezTo>
                        <a:pt x="22150" y="9107"/>
                        <a:pt x="20115" y="3302"/>
                        <a:pt x="15279" y="967"/>
                      </a:cubicBezTo>
                      <a:cubicBezTo>
                        <a:pt x="13944" y="300"/>
                        <a:pt x="12510" y="0"/>
                        <a:pt x="11109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" name="Google Shape;39;p5"/>
                <p:cNvSpPr/>
                <p:nvPr/>
              </p:nvSpPr>
              <p:spPr>
                <a:xfrm>
                  <a:off x="5672550" y="4810425"/>
                  <a:ext cx="36725" cy="31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9" h="1279" extrusionOk="0">
                      <a:moveTo>
                        <a:pt x="728" y="1"/>
                      </a:moveTo>
                      <a:cubicBezTo>
                        <a:pt x="504" y="1"/>
                        <a:pt x="286" y="136"/>
                        <a:pt x="167" y="373"/>
                      </a:cubicBezTo>
                      <a:cubicBezTo>
                        <a:pt x="1" y="673"/>
                        <a:pt x="134" y="1040"/>
                        <a:pt x="468" y="1206"/>
                      </a:cubicBezTo>
                      <a:cubicBezTo>
                        <a:pt x="555" y="1255"/>
                        <a:pt x="649" y="1278"/>
                        <a:pt x="741" y="1278"/>
                      </a:cubicBezTo>
                      <a:cubicBezTo>
                        <a:pt x="965" y="1278"/>
                        <a:pt x="1184" y="1142"/>
                        <a:pt x="1302" y="906"/>
                      </a:cubicBezTo>
                      <a:cubicBezTo>
                        <a:pt x="1468" y="573"/>
                        <a:pt x="1335" y="206"/>
                        <a:pt x="1001" y="72"/>
                      </a:cubicBezTo>
                      <a:cubicBezTo>
                        <a:pt x="914" y="24"/>
                        <a:pt x="820" y="1"/>
                        <a:pt x="72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" name="Google Shape;40;p5"/>
                <p:cNvSpPr/>
                <p:nvPr/>
              </p:nvSpPr>
              <p:spPr>
                <a:xfrm>
                  <a:off x="5685075" y="4771350"/>
                  <a:ext cx="107600" cy="5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04" h="2236" fill="none" extrusionOk="0">
                      <a:moveTo>
                        <a:pt x="0" y="2236"/>
                      </a:moveTo>
                      <a:lnTo>
                        <a:pt x="4303" y="1"/>
                      </a:lnTo>
                    </a:path>
                  </a:pathLst>
                </a:custGeom>
                <a:noFill/>
                <a:ln w="10850" cap="rnd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41;p5"/>
                <p:cNvSpPr/>
                <p:nvPr/>
              </p:nvSpPr>
              <p:spPr>
                <a:xfrm>
                  <a:off x="5685075" y="4827225"/>
                  <a:ext cx="65900" cy="13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6" h="5205" fill="none" extrusionOk="0">
                      <a:moveTo>
                        <a:pt x="0" y="1"/>
                      </a:moveTo>
                      <a:lnTo>
                        <a:pt x="2635" y="5204"/>
                      </a:lnTo>
                    </a:path>
                  </a:pathLst>
                </a:custGeom>
                <a:noFill/>
                <a:ln w="10850" cap="rnd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42;p5"/>
                <p:cNvSpPr/>
                <p:nvPr/>
              </p:nvSpPr>
              <p:spPr>
                <a:xfrm>
                  <a:off x="5762625" y="4645425"/>
                  <a:ext cx="14200" cy="3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8" h="1202" fill="none" extrusionOk="0">
                      <a:moveTo>
                        <a:pt x="0" y="1202"/>
                      </a:moveTo>
                      <a:lnTo>
                        <a:pt x="567" y="1"/>
                      </a:lnTo>
                    </a:path>
                  </a:pathLst>
                </a:custGeom>
                <a:noFill/>
                <a:ln w="10850" cap="rnd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43;p5"/>
                <p:cNvSpPr/>
                <p:nvPr/>
              </p:nvSpPr>
              <p:spPr>
                <a:xfrm>
                  <a:off x="5510775" y="4740500"/>
                  <a:ext cx="30050" cy="1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568" fill="none" extrusionOk="0">
                      <a:moveTo>
                        <a:pt x="0" y="1"/>
                      </a:moveTo>
                      <a:lnTo>
                        <a:pt x="1201" y="568"/>
                      </a:lnTo>
                    </a:path>
                  </a:pathLst>
                </a:custGeom>
                <a:noFill/>
                <a:ln w="10850" cap="rnd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44;p5"/>
                <p:cNvSpPr/>
                <p:nvPr/>
              </p:nvSpPr>
              <p:spPr>
                <a:xfrm>
                  <a:off x="5841850" y="4898125"/>
                  <a:ext cx="30050" cy="13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2" h="534" fill="none" extrusionOk="0">
                      <a:moveTo>
                        <a:pt x="0" y="0"/>
                      </a:moveTo>
                      <a:lnTo>
                        <a:pt x="1201" y="534"/>
                      </a:lnTo>
                    </a:path>
                  </a:pathLst>
                </a:custGeom>
                <a:noFill/>
                <a:ln w="10850" cap="rnd" cmpd="sng">
                  <a:solidFill>
                    <a:schemeClr val="l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subTitle" idx="1"/>
          </p:nvPr>
        </p:nvSpPr>
        <p:spPr>
          <a:xfrm>
            <a:off x="4064200" y="1988562"/>
            <a:ext cx="4364700" cy="191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Poppins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Poppins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Poppins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Poppins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Poppins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Poppins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Poppins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Poppins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Poppins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4064200" y="1237338"/>
            <a:ext cx="43647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1051650" y="1150350"/>
            <a:ext cx="7040700" cy="284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2" name="Google Shape;52;p8"/>
          <p:cNvGrpSpPr/>
          <p:nvPr/>
        </p:nvGrpSpPr>
        <p:grpSpPr>
          <a:xfrm>
            <a:off x="7954175" y="369350"/>
            <a:ext cx="750900" cy="750900"/>
            <a:chOff x="7954175" y="369350"/>
            <a:chExt cx="750900" cy="750900"/>
          </a:xfrm>
        </p:grpSpPr>
        <p:sp>
          <p:nvSpPr>
            <p:cNvPr id="53" name="Google Shape;53;p8"/>
            <p:cNvSpPr/>
            <p:nvPr/>
          </p:nvSpPr>
          <p:spPr>
            <a:xfrm>
              <a:off x="7954175" y="369350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8"/>
            <p:cNvGrpSpPr/>
            <p:nvPr/>
          </p:nvGrpSpPr>
          <p:grpSpPr>
            <a:xfrm>
              <a:off x="8101438" y="557395"/>
              <a:ext cx="456372" cy="374806"/>
              <a:chOff x="3188275" y="497475"/>
              <a:chExt cx="900675" cy="739700"/>
            </a:xfrm>
          </p:grpSpPr>
          <p:sp>
            <p:nvSpPr>
              <p:cNvPr id="55" name="Google Shape;55;p8"/>
              <p:cNvSpPr/>
              <p:nvPr/>
            </p:nvSpPr>
            <p:spPr>
              <a:xfrm>
                <a:off x="3188275" y="497475"/>
                <a:ext cx="900675" cy="739700"/>
              </a:xfrm>
              <a:custGeom>
                <a:avLst/>
                <a:gdLst/>
                <a:ahLst/>
                <a:cxnLst/>
                <a:rect l="l" t="t" r="r" b="b"/>
                <a:pathLst>
                  <a:path w="36027" h="29588" extrusionOk="0">
                    <a:moveTo>
                      <a:pt x="29055" y="0"/>
                    </a:moveTo>
                    <a:lnTo>
                      <a:pt x="1" y="10808"/>
                    </a:lnTo>
                    <a:lnTo>
                      <a:pt x="6972" y="29588"/>
                    </a:lnTo>
                    <a:lnTo>
                      <a:pt x="17780" y="25585"/>
                    </a:lnTo>
                    <a:lnTo>
                      <a:pt x="23484" y="28187"/>
                    </a:lnTo>
                    <a:lnTo>
                      <a:pt x="26119" y="22483"/>
                    </a:lnTo>
                    <a:lnTo>
                      <a:pt x="36026" y="18780"/>
                    </a:lnTo>
                    <a:lnTo>
                      <a:pt x="290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8"/>
              <p:cNvSpPr/>
              <p:nvPr/>
            </p:nvSpPr>
            <p:spPr>
              <a:xfrm>
                <a:off x="3465150" y="900175"/>
                <a:ext cx="85925" cy="7637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3055" extrusionOk="0">
                    <a:moveTo>
                      <a:pt x="1684" y="1"/>
                    </a:moveTo>
                    <a:cubicBezTo>
                      <a:pt x="1524" y="1"/>
                      <a:pt x="1361" y="24"/>
                      <a:pt x="1201" y="70"/>
                    </a:cubicBezTo>
                    <a:cubicBezTo>
                      <a:pt x="401" y="371"/>
                      <a:pt x="0" y="1238"/>
                      <a:pt x="267" y="2038"/>
                    </a:cubicBezTo>
                    <a:cubicBezTo>
                      <a:pt x="505" y="2672"/>
                      <a:pt x="1097" y="3055"/>
                      <a:pt x="1731" y="3055"/>
                    </a:cubicBezTo>
                    <a:cubicBezTo>
                      <a:pt x="1898" y="3055"/>
                      <a:pt x="2068" y="3028"/>
                      <a:pt x="2235" y="2972"/>
                    </a:cubicBezTo>
                    <a:cubicBezTo>
                      <a:pt x="3036" y="2672"/>
                      <a:pt x="3436" y="1805"/>
                      <a:pt x="3169" y="1004"/>
                    </a:cubicBezTo>
                    <a:cubicBezTo>
                      <a:pt x="2929" y="364"/>
                      <a:pt x="2326" y="1"/>
                      <a:pt x="1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8"/>
              <p:cNvSpPr/>
              <p:nvPr/>
            </p:nvSpPr>
            <p:spPr>
              <a:xfrm>
                <a:off x="3603575" y="848675"/>
                <a:ext cx="86750" cy="7660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3064" extrusionOk="0">
                    <a:moveTo>
                      <a:pt x="1720" y="0"/>
                    </a:moveTo>
                    <a:cubicBezTo>
                      <a:pt x="1549" y="0"/>
                      <a:pt x="1375" y="31"/>
                      <a:pt x="1201" y="96"/>
                    </a:cubicBezTo>
                    <a:cubicBezTo>
                      <a:pt x="401" y="396"/>
                      <a:pt x="1" y="1263"/>
                      <a:pt x="301" y="2064"/>
                    </a:cubicBezTo>
                    <a:cubicBezTo>
                      <a:pt x="508" y="2684"/>
                      <a:pt x="1095" y="3064"/>
                      <a:pt x="1706" y="3064"/>
                    </a:cubicBezTo>
                    <a:cubicBezTo>
                      <a:pt x="1883" y="3064"/>
                      <a:pt x="2063" y="3032"/>
                      <a:pt x="2236" y="2964"/>
                    </a:cubicBezTo>
                    <a:cubicBezTo>
                      <a:pt x="3036" y="2697"/>
                      <a:pt x="3470" y="1797"/>
                      <a:pt x="3170" y="1030"/>
                    </a:cubicBezTo>
                    <a:cubicBezTo>
                      <a:pt x="2908" y="402"/>
                      <a:pt x="2339" y="0"/>
                      <a:pt x="17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8"/>
              <p:cNvSpPr/>
              <p:nvPr/>
            </p:nvSpPr>
            <p:spPr>
              <a:xfrm>
                <a:off x="3741175" y="797775"/>
                <a:ext cx="86750" cy="765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3062" extrusionOk="0">
                    <a:moveTo>
                      <a:pt x="1727" y="1"/>
                    </a:moveTo>
                    <a:cubicBezTo>
                      <a:pt x="1553" y="1"/>
                      <a:pt x="1375" y="31"/>
                      <a:pt x="1201" y="97"/>
                    </a:cubicBezTo>
                    <a:cubicBezTo>
                      <a:pt x="401" y="397"/>
                      <a:pt x="1" y="1264"/>
                      <a:pt x="301" y="2065"/>
                    </a:cubicBezTo>
                    <a:cubicBezTo>
                      <a:pt x="510" y="2665"/>
                      <a:pt x="1107" y="3061"/>
                      <a:pt x="1724" y="3061"/>
                    </a:cubicBezTo>
                    <a:cubicBezTo>
                      <a:pt x="1896" y="3061"/>
                      <a:pt x="2069" y="3031"/>
                      <a:pt x="2235" y="2965"/>
                    </a:cubicBezTo>
                    <a:cubicBezTo>
                      <a:pt x="3036" y="2665"/>
                      <a:pt x="3470" y="1798"/>
                      <a:pt x="3169" y="997"/>
                    </a:cubicBezTo>
                    <a:cubicBezTo>
                      <a:pt x="2935" y="397"/>
                      <a:pt x="2352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9" name="Google Shape;59;p8"/>
          <p:cNvGrpSpPr/>
          <p:nvPr/>
        </p:nvGrpSpPr>
        <p:grpSpPr>
          <a:xfrm>
            <a:off x="8053450" y="4233038"/>
            <a:ext cx="750900" cy="750900"/>
            <a:chOff x="8053450" y="3728013"/>
            <a:chExt cx="750900" cy="750900"/>
          </a:xfrm>
        </p:grpSpPr>
        <p:sp>
          <p:nvSpPr>
            <p:cNvPr id="60" name="Google Shape;60;p8"/>
            <p:cNvSpPr/>
            <p:nvPr/>
          </p:nvSpPr>
          <p:spPr>
            <a:xfrm>
              <a:off x="8053450" y="3728013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8236413" y="3910708"/>
              <a:ext cx="384975" cy="385534"/>
            </a:xfrm>
            <a:custGeom>
              <a:avLst/>
              <a:gdLst/>
              <a:ahLst/>
              <a:cxnLst/>
              <a:rect l="l" t="t" r="r" b="b"/>
              <a:pathLst>
                <a:path w="23417" h="23451" extrusionOk="0">
                  <a:moveTo>
                    <a:pt x="11709" y="6539"/>
                  </a:moveTo>
                  <a:cubicBezTo>
                    <a:pt x="14544" y="6539"/>
                    <a:pt x="16879" y="8841"/>
                    <a:pt x="16879" y="11709"/>
                  </a:cubicBezTo>
                  <a:cubicBezTo>
                    <a:pt x="16846" y="14545"/>
                    <a:pt x="14544" y="16880"/>
                    <a:pt x="11709" y="16880"/>
                  </a:cubicBezTo>
                  <a:cubicBezTo>
                    <a:pt x="8873" y="16880"/>
                    <a:pt x="6538" y="14611"/>
                    <a:pt x="6538" y="11709"/>
                  </a:cubicBezTo>
                  <a:cubicBezTo>
                    <a:pt x="6538" y="8874"/>
                    <a:pt x="8840" y="6539"/>
                    <a:pt x="11709" y="6539"/>
                  </a:cubicBezTo>
                  <a:close/>
                  <a:moveTo>
                    <a:pt x="9741" y="1"/>
                  </a:moveTo>
                  <a:lnTo>
                    <a:pt x="9741" y="2436"/>
                  </a:lnTo>
                  <a:cubicBezTo>
                    <a:pt x="8573" y="2669"/>
                    <a:pt x="7506" y="3136"/>
                    <a:pt x="6538" y="3770"/>
                  </a:cubicBezTo>
                  <a:lnTo>
                    <a:pt x="4837" y="2036"/>
                  </a:lnTo>
                  <a:lnTo>
                    <a:pt x="2035" y="4838"/>
                  </a:lnTo>
                  <a:lnTo>
                    <a:pt x="3736" y="6539"/>
                  </a:lnTo>
                  <a:cubicBezTo>
                    <a:pt x="3102" y="7506"/>
                    <a:pt x="2669" y="8607"/>
                    <a:pt x="2402" y="9775"/>
                  </a:cubicBezTo>
                  <a:lnTo>
                    <a:pt x="0" y="9775"/>
                  </a:lnTo>
                  <a:lnTo>
                    <a:pt x="0" y="13677"/>
                  </a:lnTo>
                  <a:lnTo>
                    <a:pt x="2402" y="13677"/>
                  </a:lnTo>
                  <a:cubicBezTo>
                    <a:pt x="2669" y="14845"/>
                    <a:pt x="3102" y="15946"/>
                    <a:pt x="3736" y="16880"/>
                  </a:cubicBezTo>
                  <a:lnTo>
                    <a:pt x="2035" y="18614"/>
                  </a:lnTo>
                  <a:lnTo>
                    <a:pt x="4837" y="21383"/>
                  </a:lnTo>
                  <a:lnTo>
                    <a:pt x="6538" y="19682"/>
                  </a:lnTo>
                  <a:cubicBezTo>
                    <a:pt x="7506" y="20315"/>
                    <a:pt x="8573" y="20782"/>
                    <a:pt x="9741" y="21016"/>
                  </a:cubicBezTo>
                  <a:lnTo>
                    <a:pt x="9741" y="23451"/>
                  </a:lnTo>
                  <a:lnTo>
                    <a:pt x="13677" y="23451"/>
                  </a:lnTo>
                  <a:lnTo>
                    <a:pt x="13677" y="21016"/>
                  </a:lnTo>
                  <a:cubicBezTo>
                    <a:pt x="14844" y="20749"/>
                    <a:pt x="15912" y="20315"/>
                    <a:pt x="16879" y="19682"/>
                  </a:cubicBezTo>
                  <a:lnTo>
                    <a:pt x="18580" y="21383"/>
                  </a:lnTo>
                  <a:lnTo>
                    <a:pt x="21382" y="18614"/>
                  </a:lnTo>
                  <a:lnTo>
                    <a:pt x="19681" y="16880"/>
                  </a:lnTo>
                  <a:cubicBezTo>
                    <a:pt x="20315" y="15946"/>
                    <a:pt x="20748" y="14845"/>
                    <a:pt x="21015" y="13677"/>
                  </a:cubicBezTo>
                  <a:lnTo>
                    <a:pt x="23417" y="13677"/>
                  </a:lnTo>
                  <a:lnTo>
                    <a:pt x="23417" y="9775"/>
                  </a:lnTo>
                  <a:lnTo>
                    <a:pt x="21015" y="9775"/>
                  </a:lnTo>
                  <a:cubicBezTo>
                    <a:pt x="20748" y="8607"/>
                    <a:pt x="20315" y="7506"/>
                    <a:pt x="19681" y="6539"/>
                  </a:cubicBezTo>
                  <a:lnTo>
                    <a:pt x="21382" y="4838"/>
                  </a:lnTo>
                  <a:lnTo>
                    <a:pt x="18580" y="2036"/>
                  </a:lnTo>
                  <a:lnTo>
                    <a:pt x="16879" y="3770"/>
                  </a:lnTo>
                  <a:cubicBezTo>
                    <a:pt x="15912" y="3136"/>
                    <a:pt x="14844" y="2669"/>
                    <a:pt x="13677" y="2436"/>
                  </a:cubicBezTo>
                  <a:lnTo>
                    <a:pt x="136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8"/>
          <p:cNvSpPr/>
          <p:nvPr/>
        </p:nvSpPr>
        <p:spPr>
          <a:xfrm>
            <a:off x="219588" y="186375"/>
            <a:ext cx="750900" cy="75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8"/>
          <p:cNvGrpSpPr/>
          <p:nvPr/>
        </p:nvGrpSpPr>
        <p:grpSpPr>
          <a:xfrm>
            <a:off x="402543" y="369341"/>
            <a:ext cx="384977" cy="384977"/>
            <a:chOff x="2708775" y="1589925"/>
            <a:chExt cx="966550" cy="966550"/>
          </a:xfrm>
        </p:grpSpPr>
        <p:sp>
          <p:nvSpPr>
            <p:cNvPr id="64" name="Google Shape;64;p8"/>
            <p:cNvSpPr/>
            <p:nvPr/>
          </p:nvSpPr>
          <p:spPr>
            <a:xfrm>
              <a:off x="2708775" y="1589925"/>
              <a:ext cx="966550" cy="966550"/>
            </a:xfrm>
            <a:custGeom>
              <a:avLst/>
              <a:gdLst/>
              <a:ahLst/>
              <a:cxnLst/>
              <a:rect l="l" t="t" r="r" b="b"/>
              <a:pathLst>
                <a:path w="38662" h="38662" extrusionOk="0">
                  <a:moveTo>
                    <a:pt x="19348" y="6471"/>
                  </a:moveTo>
                  <a:cubicBezTo>
                    <a:pt x="26486" y="6471"/>
                    <a:pt x="32257" y="12242"/>
                    <a:pt x="32257" y="19347"/>
                  </a:cubicBezTo>
                  <a:cubicBezTo>
                    <a:pt x="32257" y="26486"/>
                    <a:pt x="26453" y="32256"/>
                    <a:pt x="19348" y="32256"/>
                  </a:cubicBezTo>
                  <a:cubicBezTo>
                    <a:pt x="12242" y="32256"/>
                    <a:pt x="6472" y="26486"/>
                    <a:pt x="6472" y="19347"/>
                  </a:cubicBezTo>
                  <a:cubicBezTo>
                    <a:pt x="6472" y="12242"/>
                    <a:pt x="12242" y="6471"/>
                    <a:pt x="19348" y="6471"/>
                  </a:cubicBezTo>
                  <a:close/>
                  <a:moveTo>
                    <a:pt x="14911" y="0"/>
                  </a:moveTo>
                  <a:lnTo>
                    <a:pt x="14911" y="3369"/>
                  </a:lnTo>
                  <a:cubicBezTo>
                    <a:pt x="13610" y="3769"/>
                    <a:pt x="12343" y="4270"/>
                    <a:pt x="11175" y="4937"/>
                  </a:cubicBezTo>
                  <a:lnTo>
                    <a:pt x="8807" y="2535"/>
                  </a:lnTo>
                  <a:lnTo>
                    <a:pt x="2569" y="8806"/>
                  </a:lnTo>
                  <a:lnTo>
                    <a:pt x="4937" y="11175"/>
                  </a:lnTo>
                  <a:cubicBezTo>
                    <a:pt x="4270" y="12342"/>
                    <a:pt x="3770" y="13543"/>
                    <a:pt x="3403" y="14877"/>
                  </a:cubicBezTo>
                  <a:lnTo>
                    <a:pt x="0" y="14877"/>
                  </a:lnTo>
                  <a:lnTo>
                    <a:pt x="0" y="23784"/>
                  </a:lnTo>
                  <a:lnTo>
                    <a:pt x="3403" y="23784"/>
                  </a:lnTo>
                  <a:cubicBezTo>
                    <a:pt x="3770" y="25085"/>
                    <a:pt x="4270" y="26319"/>
                    <a:pt x="4937" y="27486"/>
                  </a:cubicBezTo>
                  <a:lnTo>
                    <a:pt x="2569" y="29855"/>
                  </a:lnTo>
                  <a:lnTo>
                    <a:pt x="8807" y="36126"/>
                  </a:lnTo>
                  <a:lnTo>
                    <a:pt x="11175" y="33758"/>
                  </a:lnTo>
                  <a:cubicBezTo>
                    <a:pt x="12343" y="34425"/>
                    <a:pt x="13577" y="34925"/>
                    <a:pt x="14911" y="35292"/>
                  </a:cubicBezTo>
                  <a:lnTo>
                    <a:pt x="14911" y="38661"/>
                  </a:lnTo>
                  <a:lnTo>
                    <a:pt x="23784" y="38661"/>
                  </a:lnTo>
                  <a:lnTo>
                    <a:pt x="23784" y="35292"/>
                  </a:lnTo>
                  <a:cubicBezTo>
                    <a:pt x="25085" y="34892"/>
                    <a:pt x="26319" y="34425"/>
                    <a:pt x="27487" y="33758"/>
                  </a:cubicBezTo>
                  <a:lnTo>
                    <a:pt x="29855" y="36126"/>
                  </a:lnTo>
                  <a:lnTo>
                    <a:pt x="36126" y="29855"/>
                  </a:lnTo>
                  <a:lnTo>
                    <a:pt x="33758" y="27486"/>
                  </a:lnTo>
                  <a:cubicBezTo>
                    <a:pt x="34425" y="26319"/>
                    <a:pt x="34925" y="25118"/>
                    <a:pt x="35292" y="23784"/>
                  </a:cubicBezTo>
                  <a:lnTo>
                    <a:pt x="38661" y="23784"/>
                  </a:lnTo>
                  <a:lnTo>
                    <a:pt x="38661" y="14877"/>
                  </a:lnTo>
                  <a:lnTo>
                    <a:pt x="35292" y="14877"/>
                  </a:lnTo>
                  <a:cubicBezTo>
                    <a:pt x="34925" y="13610"/>
                    <a:pt x="34425" y="12342"/>
                    <a:pt x="33758" y="11175"/>
                  </a:cubicBezTo>
                  <a:lnTo>
                    <a:pt x="36126" y="8806"/>
                  </a:lnTo>
                  <a:lnTo>
                    <a:pt x="29855" y="2535"/>
                  </a:lnTo>
                  <a:lnTo>
                    <a:pt x="27487" y="4937"/>
                  </a:lnTo>
                  <a:cubicBezTo>
                    <a:pt x="26319" y="4270"/>
                    <a:pt x="25118" y="3769"/>
                    <a:pt x="23784" y="3369"/>
                  </a:cubicBezTo>
                  <a:lnTo>
                    <a:pt x="237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8"/>
            <p:cNvSpPr/>
            <p:nvPr/>
          </p:nvSpPr>
          <p:spPr>
            <a:xfrm>
              <a:off x="2991475" y="1872625"/>
              <a:ext cx="402800" cy="402800"/>
            </a:xfrm>
            <a:custGeom>
              <a:avLst/>
              <a:gdLst/>
              <a:ahLst/>
              <a:cxnLst/>
              <a:rect l="l" t="t" r="r" b="b"/>
              <a:pathLst>
                <a:path w="16112" h="16112" extrusionOk="0">
                  <a:moveTo>
                    <a:pt x="8040" y="0"/>
                  </a:moveTo>
                  <a:cubicBezTo>
                    <a:pt x="3603" y="0"/>
                    <a:pt x="0" y="3603"/>
                    <a:pt x="0" y="8039"/>
                  </a:cubicBezTo>
                  <a:cubicBezTo>
                    <a:pt x="0" y="12476"/>
                    <a:pt x="3603" y="16112"/>
                    <a:pt x="8040" y="16112"/>
                  </a:cubicBezTo>
                  <a:cubicBezTo>
                    <a:pt x="12476" y="16112"/>
                    <a:pt x="16112" y="12476"/>
                    <a:pt x="16112" y="8039"/>
                  </a:cubicBezTo>
                  <a:cubicBezTo>
                    <a:pt x="16112" y="3603"/>
                    <a:pt x="12476" y="0"/>
                    <a:pt x="80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66;p8"/>
          <p:cNvGrpSpPr/>
          <p:nvPr/>
        </p:nvGrpSpPr>
        <p:grpSpPr>
          <a:xfrm>
            <a:off x="6149350" y="58312"/>
            <a:ext cx="750900" cy="750900"/>
            <a:chOff x="6149350" y="58313"/>
            <a:chExt cx="750900" cy="750900"/>
          </a:xfrm>
        </p:grpSpPr>
        <p:sp>
          <p:nvSpPr>
            <p:cNvPr id="67" name="Google Shape;67;p8"/>
            <p:cNvSpPr/>
            <p:nvPr/>
          </p:nvSpPr>
          <p:spPr>
            <a:xfrm>
              <a:off x="6149350" y="58312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8" name="Google Shape;68;p8"/>
            <p:cNvGrpSpPr/>
            <p:nvPr/>
          </p:nvGrpSpPr>
          <p:grpSpPr>
            <a:xfrm>
              <a:off x="6356290" y="280349"/>
              <a:ext cx="337024" cy="306780"/>
              <a:chOff x="4917025" y="635075"/>
              <a:chExt cx="521225" cy="474525"/>
            </a:xfrm>
          </p:grpSpPr>
          <p:sp>
            <p:nvSpPr>
              <p:cNvPr id="69" name="Google Shape;69;p8"/>
              <p:cNvSpPr/>
              <p:nvPr/>
            </p:nvSpPr>
            <p:spPr>
              <a:xfrm>
                <a:off x="4917850" y="635075"/>
                <a:ext cx="411150" cy="130950"/>
              </a:xfrm>
              <a:custGeom>
                <a:avLst/>
                <a:gdLst/>
                <a:ahLst/>
                <a:cxnLst/>
                <a:rect l="l" t="t" r="r" b="b"/>
                <a:pathLst>
                  <a:path w="16446" h="5238" extrusionOk="0">
                    <a:moveTo>
                      <a:pt x="0" y="0"/>
                    </a:moveTo>
                    <a:lnTo>
                      <a:pt x="0" y="5237"/>
                    </a:lnTo>
                    <a:lnTo>
                      <a:pt x="16446" y="5237"/>
                    </a:lnTo>
                    <a:lnTo>
                      <a:pt x="164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8"/>
              <p:cNvSpPr/>
              <p:nvPr/>
            </p:nvSpPr>
            <p:spPr>
              <a:xfrm>
                <a:off x="4917025" y="977800"/>
                <a:ext cx="521225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20849" h="5272" extrusionOk="0">
                    <a:moveTo>
                      <a:pt x="0" y="1"/>
                    </a:moveTo>
                    <a:lnTo>
                      <a:pt x="0" y="5271"/>
                    </a:lnTo>
                    <a:lnTo>
                      <a:pt x="20848" y="5271"/>
                    </a:lnTo>
                    <a:lnTo>
                      <a:pt x="208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8"/>
              <p:cNvSpPr/>
              <p:nvPr/>
            </p:nvSpPr>
            <p:spPr>
              <a:xfrm>
                <a:off x="4917850" y="807675"/>
                <a:ext cx="205175" cy="130975"/>
              </a:xfrm>
              <a:custGeom>
                <a:avLst/>
                <a:gdLst/>
                <a:ahLst/>
                <a:cxnLst/>
                <a:rect l="l" t="t" r="r" b="b"/>
                <a:pathLst>
                  <a:path w="8207" h="5239" extrusionOk="0">
                    <a:moveTo>
                      <a:pt x="0" y="1"/>
                    </a:moveTo>
                    <a:lnTo>
                      <a:pt x="0" y="5238"/>
                    </a:lnTo>
                    <a:lnTo>
                      <a:pt x="8206" y="5238"/>
                    </a:lnTo>
                    <a:lnTo>
                      <a:pt x="82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>
            <a:off x="973725" y="358238"/>
            <a:ext cx="750900" cy="750900"/>
            <a:chOff x="973725" y="358238"/>
            <a:chExt cx="750900" cy="750900"/>
          </a:xfrm>
        </p:grpSpPr>
        <p:sp>
          <p:nvSpPr>
            <p:cNvPr id="74" name="Google Shape;74;p9"/>
            <p:cNvSpPr/>
            <p:nvPr/>
          </p:nvSpPr>
          <p:spPr>
            <a:xfrm>
              <a:off x="973725" y="358238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" name="Google Shape;75;p9"/>
            <p:cNvGrpSpPr/>
            <p:nvPr/>
          </p:nvGrpSpPr>
          <p:grpSpPr>
            <a:xfrm>
              <a:off x="1089541" y="476658"/>
              <a:ext cx="456431" cy="455543"/>
              <a:chOff x="4918675" y="349025"/>
              <a:chExt cx="1284275" cy="1281775"/>
            </a:xfrm>
          </p:grpSpPr>
          <p:sp>
            <p:nvSpPr>
              <p:cNvPr id="76" name="Google Shape;76;p9"/>
              <p:cNvSpPr/>
              <p:nvPr/>
            </p:nvSpPr>
            <p:spPr>
              <a:xfrm>
                <a:off x="5100475" y="527475"/>
                <a:ext cx="1102475" cy="1103325"/>
              </a:xfrm>
              <a:custGeom>
                <a:avLst/>
                <a:gdLst/>
                <a:ahLst/>
                <a:cxnLst/>
                <a:rect l="l" t="t" r="r" b="b"/>
                <a:pathLst>
                  <a:path w="44099" h="44133" extrusionOk="0">
                    <a:moveTo>
                      <a:pt x="22050" y="1"/>
                    </a:moveTo>
                    <a:cubicBezTo>
                      <a:pt x="9874" y="1"/>
                      <a:pt x="1" y="9908"/>
                      <a:pt x="1" y="22083"/>
                    </a:cubicBezTo>
                    <a:cubicBezTo>
                      <a:pt x="1" y="34259"/>
                      <a:pt x="9874" y="44133"/>
                      <a:pt x="22050" y="44133"/>
                    </a:cubicBezTo>
                    <a:cubicBezTo>
                      <a:pt x="34225" y="44133"/>
                      <a:pt x="44099" y="34259"/>
                      <a:pt x="44099" y="22083"/>
                    </a:cubicBezTo>
                    <a:cubicBezTo>
                      <a:pt x="44099" y="9908"/>
                      <a:pt x="34225" y="1"/>
                      <a:pt x="2205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9"/>
              <p:cNvSpPr/>
              <p:nvPr/>
            </p:nvSpPr>
            <p:spPr>
              <a:xfrm>
                <a:off x="5377350" y="805175"/>
                <a:ext cx="548750" cy="54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21917" extrusionOk="0">
                    <a:moveTo>
                      <a:pt x="10975" y="1"/>
                    </a:moveTo>
                    <a:cubicBezTo>
                      <a:pt x="4904" y="1"/>
                      <a:pt x="0" y="4904"/>
                      <a:pt x="0" y="10975"/>
                    </a:cubicBezTo>
                    <a:cubicBezTo>
                      <a:pt x="0" y="17013"/>
                      <a:pt x="4904" y="21917"/>
                      <a:pt x="10975" y="21917"/>
                    </a:cubicBezTo>
                    <a:cubicBezTo>
                      <a:pt x="17046" y="21917"/>
                      <a:pt x="21949" y="17013"/>
                      <a:pt x="21949" y="10975"/>
                    </a:cubicBezTo>
                    <a:cubicBezTo>
                      <a:pt x="21949" y="4904"/>
                      <a:pt x="17046" y="1"/>
                      <a:pt x="109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9"/>
              <p:cNvSpPr/>
              <p:nvPr/>
            </p:nvSpPr>
            <p:spPr>
              <a:xfrm>
                <a:off x="4918675" y="349025"/>
                <a:ext cx="818950" cy="808100"/>
              </a:xfrm>
              <a:custGeom>
                <a:avLst/>
                <a:gdLst/>
                <a:ahLst/>
                <a:cxnLst/>
                <a:rect l="l" t="t" r="r" b="b"/>
                <a:pathLst>
                  <a:path w="32758" h="32324" extrusionOk="0">
                    <a:moveTo>
                      <a:pt x="12777" y="1"/>
                    </a:moveTo>
                    <a:lnTo>
                      <a:pt x="10975" y="10875"/>
                    </a:lnTo>
                    <a:lnTo>
                      <a:pt x="10909" y="10775"/>
                    </a:lnTo>
                    <a:lnTo>
                      <a:pt x="1" y="12576"/>
                    </a:lnTo>
                    <a:lnTo>
                      <a:pt x="9641" y="22216"/>
                    </a:lnTo>
                    <a:lnTo>
                      <a:pt x="19782" y="20549"/>
                    </a:lnTo>
                    <a:lnTo>
                      <a:pt x="26787" y="27554"/>
                    </a:lnTo>
                    <a:cubicBezTo>
                      <a:pt x="25986" y="28754"/>
                      <a:pt x="26119" y="30389"/>
                      <a:pt x="27154" y="31423"/>
                    </a:cubicBezTo>
                    <a:cubicBezTo>
                      <a:pt x="27754" y="32023"/>
                      <a:pt x="28546" y="32324"/>
                      <a:pt x="29338" y="32324"/>
                    </a:cubicBezTo>
                    <a:cubicBezTo>
                      <a:pt x="30131" y="32324"/>
                      <a:pt x="30923" y="32023"/>
                      <a:pt x="31523" y="31423"/>
                    </a:cubicBezTo>
                    <a:cubicBezTo>
                      <a:pt x="32758" y="30222"/>
                      <a:pt x="32758" y="28254"/>
                      <a:pt x="31523" y="27087"/>
                    </a:cubicBezTo>
                    <a:cubicBezTo>
                      <a:pt x="30936" y="26499"/>
                      <a:pt x="30144" y="26202"/>
                      <a:pt x="29355" y="26202"/>
                    </a:cubicBezTo>
                    <a:cubicBezTo>
                      <a:pt x="28756" y="26202"/>
                      <a:pt x="28158" y="26374"/>
                      <a:pt x="27654" y="26720"/>
                    </a:cubicBezTo>
                    <a:lnTo>
                      <a:pt x="20749" y="19748"/>
                    </a:lnTo>
                    <a:lnTo>
                      <a:pt x="22417" y="9607"/>
                    </a:lnTo>
                    <a:lnTo>
                      <a:pt x="127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" name="Google Shape;79;p9"/>
          <p:cNvSpPr txBox="1">
            <a:spLocks noGrp="1"/>
          </p:cNvSpPr>
          <p:nvPr>
            <p:ph type="title"/>
          </p:nvPr>
        </p:nvSpPr>
        <p:spPr>
          <a:xfrm>
            <a:off x="720000" y="1392575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"/>
          </p:nvPr>
        </p:nvSpPr>
        <p:spPr>
          <a:xfrm>
            <a:off x="720000" y="2221500"/>
            <a:ext cx="3852000" cy="12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 txBox="1">
            <a:spLocks noGrp="1"/>
          </p:cNvSpPr>
          <p:nvPr>
            <p:ph type="title"/>
          </p:nvPr>
        </p:nvSpPr>
        <p:spPr>
          <a:xfrm>
            <a:off x="715100" y="2090700"/>
            <a:ext cx="3852000" cy="96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nek Devanagari"/>
              <a:buNone/>
              <a:defRPr sz="28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Devanagari"/>
              <a:buNone/>
              <a:defRPr sz="35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Devanagari"/>
              <a:buNone/>
              <a:defRPr sz="35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Devanagari"/>
              <a:buNone/>
              <a:defRPr sz="35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Devanagari"/>
              <a:buNone/>
              <a:defRPr sz="35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Devanagari"/>
              <a:buNone/>
              <a:defRPr sz="35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Devanagari"/>
              <a:buNone/>
              <a:defRPr sz="35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Devanagari"/>
              <a:buNone/>
              <a:defRPr sz="35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nek Devanagari"/>
              <a:buNone/>
              <a:defRPr sz="35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hyperlink" Target="https://github.com/Pii-USD/ADS507" TargetMode="Externa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6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0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5"/>
          <p:cNvSpPr txBox="1">
            <a:spLocks noGrp="1"/>
          </p:cNvSpPr>
          <p:nvPr>
            <p:ph type="ctrTitle"/>
          </p:nvPr>
        </p:nvSpPr>
        <p:spPr>
          <a:xfrm>
            <a:off x="2020950" y="1396600"/>
            <a:ext cx="5102100" cy="240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Cocktail Ingredients Data Pipeline</a:t>
            </a:r>
            <a:endParaRPr b="0" dirty="0"/>
          </a:p>
        </p:txBody>
      </p:sp>
      <p:sp>
        <p:nvSpPr>
          <p:cNvPr id="96" name="Google Shape;96;p15"/>
          <p:cNvSpPr txBox="1">
            <a:spLocks noGrp="1"/>
          </p:cNvSpPr>
          <p:nvPr>
            <p:ph type="subTitle" idx="1"/>
          </p:nvPr>
        </p:nvSpPr>
        <p:spPr>
          <a:xfrm>
            <a:off x="2020950" y="3802875"/>
            <a:ext cx="51021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>
                <a:solidFill>
                  <a:srgbClr val="66666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Team 2: Marvin Moran, Muris Saab, Ravita Kartawinata</a:t>
            </a:r>
            <a:endParaRPr lang="en-US" i="0" dirty="0">
              <a:solidFill>
                <a:srgbClr val="666666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7" name="Google Shape;97;p15"/>
          <p:cNvGrpSpPr/>
          <p:nvPr/>
        </p:nvGrpSpPr>
        <p:grpSpPr>
          <a:xfrm>
            <a:off x="1218900" y="1259775"/>
            <a:ext cx="750900" cy="750900"/>
            <a:chOff x="4737925" y="4200675"/>
            <a:chExt cx="750900" cy="750900"/>
          </a:xfrm>
        </p:grpSpPr>
        <p:sp>
          <p:nvSpPr>
            <p:cNvPr id="98" name="Google Shape;98;p15"/>
            <p:cNvSpPr/>
            <p:nvPr/>
          </p:nvSpPr>
          <p:spPr>
            <a:xfrm>
              <a:off x="4737925" y="4200675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9" name="Google Shape;99;p15"/>
            <p:cNvGrpSpPr/>
            <p:nvPr/>
          </p:nvGrpSpPr>
          <p:grpSpPr>
            <a:xfrm>
              <a:off x="4885188" y="4388720"/>
              <a:ext cx="456372" cy="374806"/>
              <a:chOff x="3188275" y="497475"/>
              <a:chExt cx="900675" cy="739700"/>
            </a:xfrm>
          </p:grpSpPr>
          <p:sp>
            <p:nvSpPr>
              <p:cNvPr id="100" name="Google Shape;100;p15"/>
              <p:cNvSpPr/>
              <p:nvPr/>
            </p:nvSpPr>
            <p:spPr>
              <a:xfrm>
                <a:off x="3188275" y="497475"/>
                <a:ext cx="900675" cy="739700"/>
              </a:xfrm>
              <a:custGeom>
                <a:avLst/>
                <a:gdLst/>
                <a:ahLst/>
                <a:cxnLst/>
                <a:rect l="l" t="t" r="r" b="b"/>
                <a:pathLst>
                  <a:path w="36027" h="29588" extrusionOk="0">
                    <a:moveTo>
                      <a:pt x="29055" y="0"/>
                    </a:moveTo>
                    <a:lnTo>
                      <a:pt x="1" y="10808"/>
                    </a:lnTo>
                    <a:lnTo>
                      <a:pt x="6972" y="29588"/>
                    </a:lnTo>
                    <a:lnTo>
                      <a:pt x="17780" y="25585"/>
                    </a:lnTo>
                    <a:lnTo>
                      <a:pt x="23484" y="28187"/>
                    </a:lnTo>
                    <a:lnTo>
                      <a:pt x="26119" y="22483"/>
                    </a:lnTo>
                    <a:lnTo>
                      <a:pt x="36026" y="18780"/>
                    </a:lnTo>
                    <a:lnTo>
                      <a:pt x="2905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3465150" y="900175"/>
                <a:ext cx="85925" cy="76375"/>
              </a:xfrm>
              <a:custGeom>
                <a:avLst/>
                <a:gdLst/>
                <a:ahLst/>
                <a:cxnLst/>
                <a:rect l="l" t="t" r="r" b="b"/>
                <a:pathLst>
                  <a:path w="3437" h="3055" extrusionOk="0">
                    <a:moveTo>
                      <a:pt x="1684" y="1"/>
                    </a:moveTo>
                    <a:cubicBezTo>
                      <a:pt x="1524" y="1"/>
                      <a:pt x="1361" y="24"/>
                      <a:pt x="1201" y="70"/>
                    </a:cubicBezTo>
                    <a:cubicBezTo>
                      <a:pt x="401" y="371"/>
                      <a:pt x="0" y="1238"/>
                      <a:pt x="267" y="2038"/>
                    </a:cubicBezTo>
                    <a:cubicBezTo>
                      <a:pt x="505" y="2672"/>
                      <a:pt x="1097" y="3055"/>
                      <a:pt x="1731" y="3055"/>
                    </a:cubicBezTo>
                    <a:cubicBezTo>
                      <a:pt x="1898" y="3055"/>
                      <a:pt x="2068" y="3028"/>
                      <a:pt x="2235" y="2972"/>
                    </a:cubicBezTo>
                    <a:cubicBezTo>
                      <a:pt x="3036" y="2672"/>
                      <a:pt x="3436" y="1805"/>
                      <a:pt x="3169" y="1004"/>
                    </a:cubicBezTo>
                    <a:cubicBezTo>
                      <a:pt x="2929" y="364"/>
                      <a:pt x="2326" y="1"/>
                      <a:pt x="1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3603575" y="848675"/>
                <a:ext cx="86750" cy="7660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3064" extrusionOk="0">
                    <a:moveTo>
                      <a:pt x="1720" y="0"/>
                    </a:moveTo>
                    <a:cubicBezTo>
                      <a:pt x="1549" y="0"/>
                      <a:pt x="1375" y="31"/>
                      <a:pt x="1201" y="96"/>
                    </a:cubicBezTo>
                    <a:cubicBezTo>
                      <a:pt x="401" y="396"/>
                      <a:pt x="1" y="1263"/>
                      <a:pt x="301" y="2064"/>
                    </a:cubicBezTo>
                    <a:cubicBezTo>
                      <a:pt x="508" y="2684"/>
                      <a:pt x="1095" y="3064"/>
                      <a:pt x="1706" y="3064"/>
                    </a:cubicBezTo>
                    <a:cubicBezTo>
                      <a:pt x="1883" y="3064"/>
                      <a:pt x="2063" y="3032"/>
                      <a:pt x="2236" y="2964"/>
                    </a:cubicBezTo>
                    <a:cubicBezTo>
                      <a:pt x="3036" y="2697"/>
                      <a:pt x="3470" y="1797"/>
                      <a:pt x="3170" y="1030"/>
                    </a:cubicBezTo>
                    <a:cubicBezTo>
                      <a:pt x="2908" y="402"/>
                      <a:pt x="2339" y="0"/>
                      <a:pt x="17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3741175" y="797775"/>
                <a:ext cx="86750" cy="76550"/>
              </a:xfrm>
              <a:custGeom>
                <a:avLst/>
                <a:gdLst/>
                <a:ahLst/>
                <a:cxnLst/>
                <a:rect l="l" t="t" r="r" b="b"/>
                <a:pathLst>
                  <a:path w="3470" h="3062" extrusionOk="0">
                    <a:moveTo>
                      <a:pt x="1727" y="1"/>
                    </a:moveTo>
                    <a:cubicBezTo>
                      <a:pt x="1553" y="1"/>
                      <a:pt x="1375" y="31"/>
                      <a:pt x="1201" y="97"/>
                    </a:cubicBezTo>
                    <a:cubicBezTo>
                      <a:pt x="401" y="397"/>
                      <a:pt x="1" y="1264"/>
                      <a:pt x="301" y="2065"/>
                    </a:cubicBezTo>
                    <a:cubicBezTo>
                      <a:pt x="510" y="2665"/>
                      <a:pt x="1107" y="3061"/>
                      <a:pt x="1724" y="3061"/>
                    </a:cubicBezTo>
                    <a:cubicBezTo>
                      <a:pt x="1896" y="3061"/>
                      <a:pt x="2069" y="3031"/>
                      <a:pt x="2235" y="2965"/>
                    </a:cubicBezTo>
                    <a:cubicBezTo>
                      <a:pt x="3036" y="2665"/>
                      <a:pt x="3470" y="1798"/>
                      <a:pt x="3169" y="997"/>
                    </a:cubicBezTo>
                    <a:cubicBezTo>
                      <a:pt x="2935" y="397"/>
                      <a:pt x="2352" y="1"/>
                      <a:pt x="172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4" name="Google Shape;104;p15"/>
          <p:cNvGrpSpPr/>
          <p:nvPr/>
        </p:nvGrpSpPr>
        <p:grpSpPr>
          <a:xfrm>
            <a:off x="7879625" y="2169388"/>
            <a:ext cx="750900" cy="750900"/>
            <a:chOff x="305025" y="1253463"/>
            <a:chExt cx="750900" cy="750900"/>
          </a:xfrm>
        </p:grpSpPr>
        <p:sp>
          <p:nvSpPr>
            <p:cNvPr id="105" name="Google Shape;105;p15"/>
            <p:cNvSpPr/>
            <p:nvPr/>
          </p:nvSpPr>
          <p:spPr>
            <a:xfrm>
              <a:off x="305025" y="1253463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6" name="Google Shape;106;p15"/>
            <p:cNvGrpSpPr/>
            <p:nvPr/>
          </p:nvGrpSpPr>
          <p:grpSpPr>
            <a:xfrm>
              <a:off x="511965" y="1475499"/>
              <a:ext cx="337024" cy="306780"/>
              <a:chOff x="4917025" y="635075"/>
              <a:chExt cx="521225" cy="474525"/>
            </a:xfrm>
          </p:grpSpPr>
          <p:sp>
            <p:nvSpPr>
              <p:cNvPr id="107" name="Google Shape;107;p15"/>
              <p:cNvSpPr/>
              <p:nvPr/>
            </p:nvSpPr>
            <p:spPr>
              <a:xfrm>
                <a:off x="4917850" y="635075"/>
                <a:ext cx="411150" cy="130950"/>
              </a:xfrm>
              <a:custGeom>
                <a:avLst/>
                <a:gdLst/>
                <a:ahLst/>
                <a:cxnLst/>
                <a:rect l="l" t="t" r="r" b="b"/>
                <a:pathLst>
                  <a:path w="16446" h="5238" extrusionOk="0">
                    <a:moveTo>
                      <a:pt x="0" y="0"/>
                    </a:moveTo>
                    <a:lnTo>
                      <a:pt x="0" y="5237"/>
                    </a:lnTo>
                    <a:lnTo>
                      <a:pt x="16446" y="5237"/>
                    </a:lnTo>
                    <a:lnTo>
                      <a:pt x="1644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4917025" y="977800"/>
                <a:ext cx="521225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20849" h="5272" extrusionOk="0">
                    <a:moveTo>
                      <a:pt x="0" y="1"/>
                    </a:moveTo>
                    <a:lnTo>
                      <a:pt x="0" y="5271"/>
                    </a:lnTo>
                    <a:lnTo>
                      <a:pt x="20848" y="5271"/>
                    </a:lnTo>
                    <a:lnTo>
                      <a:pt x="2084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4917850" y="807675"/>
                <a:ext cx="205175" cy="130975"/>
              </a:xfrm>
              <a:custGeom>
                <a:avLst/>
                <a:gdLst/>
                <a:ahLst/>
                <a:cxnLst/>
                <a:rect l="l" t="t" r="r" b="b"/>
                <a:pathLst>
                  <a:path w="8207" h="5239" extrusionOk="0">
                    <a:moveTo>
                      <a:pt x="0" y="1"/>
                    </a:moveTo>
                    <a:lnTo>
                      <a:pt x="0" y="5238"/>
                    </a:lnTo>
                    <a:lnTo>
                      <a:pt x="8206" y="5238"/>
                    </a:lnTo>
                    <a:lnTo>
                      <a:pt x="820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0" name="Google Shape;110;p15"/>
          <p:cNvGrpSpPr/>
          <p:nvPr/>
        </p:nvGrpSpPr>
        <p:grpSpPr>
          <a:xfrm>
            <a:off x="7367325" y="1259788"/>
            <a:ext cx="750900" cy="750900"/>
            <a:chOff x="942800" y="134363"/>
            <a:chExt cx="750900" cy="750900"/>
          </a:xfrm>
        </p:grpSpPr>
        <p:sp>
          <p:nvSpPr>
            <p:cNvPr id="111" name="Google Shape;111;p15"/>
            <p:cNvSpPr/>
            <p:nvPr/>
          </p:nvSpPr>
          <p:spPr>
            <a:xfrm>
              <a:off x="942800" y="134363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2" name="Google Shape;112;p15"/>
            <p:cNvGrpSpPr/>
            <p:nvPr/>
          </p:nvGrpSpPr>
          <p:grpSpPr>
            <a:xfrm>
              <a:off x="1090062" y="315263"/>
              <a:ext cx="456379" cy="389130"/>
              <a:chOff x="3329225" y="587300"/>
              <a:chExt cx="649650" cy="554000"/>
            </a:xfrm>
          </p:grpSpPr>
          <p:sp>
            <p:nvSpPr>
              <p:cNvPr id="113" name="Google Shape;113;p15"/>
              <p:cNvSpPr/>
              <p:nvPr/>
            </p:nvSpPr>
            <p:spPr>
              <a:xfrm>
                <a:off x="3329225" y="587300"/>
                <a:ext cx="543725" cy="554000"/>
              </a:xfrm>
              <a:custGeom>
                <a:avLst/>
                <a:gdLst/>
                <a:ahLst/>
                <a:cxnLst/>
                <a:rect l="l" t="t" r="r" b="b"/>
                <a:pathLst>
                  <a:path w="21749" h="22160" extrusionOk="0">
                    <a:moveTo>
                      <a:pt x="12238" y="1"/>
                    </a:moveTo>
                    <a:cubicBezTo>
                      <a:pt x="7284" y="1"/>
                      <a:pt x="2771" y="3328"/>
                      <a:pt x="1501" y="8349"/>
                    </a:cubicBezTo>
                    <a:cubicBezTo>
                      <a:pt x="0" y="14253"/>
                      <a:pt x="3569" y="20324"/>
                      <a:pt x="9507" y="21825"/>
                    </a:cubicBezTo>
                    <a:cubicBezTo>
                      <a:pt x="10420" y="22051"/>
                      <a:pt x="11336" y="22160"/>
                      <a:pt x="12237" y="22160"/>
                    </a:cubicBezTo>
                    <a:cubicBezTo>
                      <a:pt x="14265" y="22160"/>
                      <a:pt x="16216" y="21607"/>
                      <a:pt x="17880" y="20591"/>
                    </a:cubicBezTo>
                    <a:lnTo>
                      <a:pt x="12276" y="11051"/>
                    </a:lnTo>
                    <a:lnTo>
                      <a:pt x="21749" y="5414"/>
                    </a:lnTo>
                    <a:cubicBezTo>
                      <a:pt x="20315" y="3012"/>
                      <a:pt x="17946" y="1077"/>
                      <a:pt x="14977" y="343"/>
                    </a:cubicBezTo>
                    <a:cubicBezTo>
                      <a:pt x="14061" y="112"/>
                      <a:pt x="13142" y="1"/>
                      <a:pt x="1223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3691975" y="736800"/>
                <a:ext cx="286900" cy="379475"/>
              </a:xfrm>
              <a:custGeom>
                <a:avLst/>
                <a:gdLst/>
                <a:ahLst/>
                <a:cxnLst/>
                <a:rect l="l" t="t" r="r" b="b"/>
                <a:pathLst>
                  <a:path w="11476" h="15179" fill="none" extrusionOk="0">
                    <a:moveTo>
                      <a:pt x="10708" y="8373"/>
                    </a:moveTo>
                    <a:cubicBezTo>
                      <a:pt x="11475" y="5404"/>
                      <a:pt x="10975" y="2402"/>
                      <a:pt x="9507" y="1"/>
                    </a:cubicBezTo>
                    <a:lnTo>
                      <a:pt x="0" y="5671"/>
                    </a:lnTo>
                    <a:lnTo>
                      <a:pt x="5671" y="15178"/>
                    </a:lnTo>
                    <a:cubicBezTo>
                      <a:pt x="8073" y="13710"/>
                      <a:pt x="9974" y="11342"/>
                      <a:pt x="10708" y="8373"/>
                    </a:cubicBezTo>
                    <a:close/>
                  </a:path>
                </a:pathLst>
              </a:custGeom>
              <a:noFill/>
              <a:ln w="10850" cap="rnd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5" name="Google Shape;115;p15"/>
          <p:cNvGrpSpPr/>
          <p:nvPr/>
        </p:nvGrpSpPr>
        <p:grpSpPr>
          <a:xfrm>
            <a:off x="7940725" y="350163"/>
            <a:ext cx="750900" cy="750900"/>
            <a:chOff x="2332975" y="586838"/>
            <a:chExt cx="750900" cy="750900"/>
          </a:xfrm>
        </p:grpSpPr>
        <p:sp>
          <p:nvSpPr>
            <p:cNvPr id="116" name="Google Shape;116;p15"/>
            <p:cNvSpPr/>
            <p:nvPr/>
          </p:nvSpPr>
          <p:spPr>
            <a:xfrm>
              <a:off x="2332975" y="586838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" name="Google Shape;117;p15"/>
            <p:cNvGrpSpPr/>
            <p:nvPr/>
          </p:nvGrpSpPr>
          <p:grpSpPr>
            <a:xfrm>
              <a:off x="2448791" y="705258"/>
              <a:ext cx="456431" cy="455543"/>
              <a:chOff x="4918675" y="349025"/>
              <a:chExt cx="1284275" cy="1281775"/>
            </a:xfrm>
          </p:grpSpPr>
          <p:sp>
            <p:nvSpPr>
              <p:cNvPr id="118" name="Google Shape;118;p15"/>
              <p:cNvSpPr/>
              <p:nvPr/>
            </p:nvSpPr>
            <p:spPr>
              <a:xfrm>
                <a:off x="5100475" y="527475"/>
                <a:ext cx="1102475" cy="1103325"/>
              </a:xfrm>
              <a:custGeom>
                <a:avLst/>
                <a:gdLst/>
                <a:ahLst/>
                <a:cxnLst/>
                <a:rect l="l" t="t" r="r" b="b"/>
                <a:pathLst>
                  <a:path w="44099" h="44133" extrusionOk="0">
                    <a:moveTo>
                      <a:pt x="22050" y="1"/>
                    </a:moveTo>
                    <a:cubicBezTo>
                      <a:pt x="9874" y="1"/>
                      <a:pt x="1" y="9908"/>
                      <a:pt x="1" y="22083"/>
                    </a:cubicBezTo>
                    <a:cubicBezTo>
                      <a:pt x="1" y="34259"/>
                      <a:pt x="9874" y="44133"/>
                      <a:pt x="22050" y="44133"/>
                    </a:cubicBezTo>
                    <a:cubicBezTo>
                      <a:pt x="34225" y="44133"/>
                      <a:pt x="44099" y="34259"/>
                      <a:pt x="44099" y="22083"/>
                    </a:cubicBezTo>
                    <a:cubicBezTo>
                      <a:pt x="44099" y="9908"/>
                      <a:pt x="34225" y="1"/>
                      <a:pt x="220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5377350" y="805175"/>
                <a:ext cx="548750" cy="547925"/>
              </a:xfrm>
              <a:custGeom>
                <a:avLst/>
                <a:gdLst/>
                <a:ahLst/>
                <a:cxnLst/>
                <a:rect l="l" t="t" r="r" b="b"/>
                <a:pathLst>
                  <a:path w="21950" h="21917" extrusionOk="0">
                    <a:moveTo>
                      <a:pt x="10975" y="1"/>
                    </a:moveTo>
                    <a:cubicBezTo>
                      <a:pt x="4904" y="1"/>
                      <a:pt x="0" y="4904"/>
                      <a:pt x="0" y="10975"/>
                    </a:cubicBezTo>
                    <a:cubicBezTo>
                      <a:pt x="0" y="17013"/>
                      <a:pt x="4904" y="21917"/>
                      <a:pt x="10975" y="21917"/>
                    </a:cubicBezTo>
                    <a:cubicBezTo>
                      <a:pt x="17046" y="21917"/>
                      <a:pt x="21949" y="17013"/>
                      <a:pt x="21949" y="10975"/>
                    </a:cubicBezTo>
                    <a:cubicBezTo>
                      <a:pt x="21949" y="4904"/>
                      <a:pt x="17046" y="1"/>
                      <a:pt x="109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4918675" y="349025"/>
                <a:ext cx="818950" cy="808100"/>
              </a:xfrm>
              <a:custGeom>
                <a:avLst/>
                <a:gdLst/>
                <a:ahLst/>
                <a:cxnLst/>
                <a:rect l="l" t="t" r="r" b="b"/>
                <a:pathLst>
                  <a:path w="32758" h="32324" extrusionOk="0">
                    <a:moveTo>
                      <a:pt x="12777" y="1"/>
                    </a:moveTo>
                    <a:lnTo>
                      <a:pt x="10975" y="10875"/>
                    </a:lnTo>
                    <a:lnTo>
                      <a:pt x="10909" y="10775"/>
                    </a:lnTo>
                    <a:lnTo>
                      <a:pt x="1" y="12576"/>
                    </a:lnTo>
                    <a:lnTo>
                      <a:pt x="9641" y="22216"/>
                    </a:lnTo>
                    <a:lnTo>
                      <a:pt x="19782" y="20549"/>
                    </a:lnTo>
                    <a:lnTo>
                      <a:pt x="26787" y="27554"/>
                    </a:lnTo>
                    <a:cubicBezTo>
                      <a:pt x="25986" y="28754"/>
                      <a:pt x="26119" y="30389"/>
                      <a:pt x="27154" y="31423"/>
                    </a:cubicBezTo>
                    <a:cubicBezTo>
                      <a:pt x="27754" y="32023"/>
                      <a:pt x="28546" y="32324"/>
                      <a:pt x="29338" y="32324"/>
                    </a:cubicBezTo>
                    <a:cubicBezTo>
                      <a:pt x="30131" y="32324"/>
                      <a:pt x="30923" y="32023"/>
                      <a:pt x="31523" y="31423"/>
                    </a:cubicBezTo>
                    <a:cubicBezTo>
                      <a:pt x="32758" y="30222"/>
                      <a:pt x="32758" y="28254"/>
                      <a:pt x="31523" y="27087"/>
                    </a:cubicBezTo>
                    <a:cubicBezTo>
                      <a:pt x="30936" y="26499"/>
                      <a:pt x="30144" y="26202"/>
                      <a:pt x="29355" y="26202"/>
                    </a:cubicBezTo>
                    <a:cubicBezTo>
                      <a:pt x="28756" y="26202"/>
                      <a:pt x="28158" y="26374"/>
                      <a:pt x="27654" y="26720"/>
                    </a:cubicBezTo>
                    <a:lnTo>
                      <a:pt x="20749" y="19748"/>
                    </a:lnTo>
                    <a:lnTo>
                      <a:pt x="22417" y="9607"/>
                    </a:lnTo>
                    <a:lnTo>
                      <a:pt x="1277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1" name="Google Shape;121;p15"/>
          <p:cNvGrpSpPr/>
          <p:nvPr/>
        </p:nvGrpSpPr>
        <p:grpSpPr>
          <a:xfrm>
            <a:off x="1884725" y="508875"/>
            <a:ext cx="750900" cy="750900"/>
            <a:chOff x="3821100" y="1415250"/>
            <a:chExt cx="750900" cy="750900"/>
          </a:xfrm>
        </p:grpSpPr>
        <p:sp>
          <p:nvSpPr>
            <p:cNvPr id="122" name="Google Shape;122;p15"/>
            <p:cNvSpPr/>
            <p:nvPr/>
          </p:nvSpPr>
          <p:spPr>
            <a:xfrm>
              <a:off x="3821100" y="1415250"/>
              <a:ext cx="750900" cy="75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3" name="Google Shape;123;p15"/>
            <p:cNvGrpSpPr/>
            <p:nvPr/>
          </p:nvGrpSpPr>
          <p:grpSpPr>
            <a:xfrm>
              <a:off x="4009422" y="1607598"/>
              <a:ext cx="456363" cy="476465"/>
              <a:chOff x="1828975" y="460775"/>
              <a:chExt cx="1185050" cy="1237250"/>
            </a:xfrm>
          </p:grpSpPr>
          <p:sp>
            <p:nvSpPr>
              <p:cNvPr id="124" name="Google Shape;124;p15"/>
              <p:cNvSpPr/>
              <p:nvPr/>
            </p:nvSpPr>
            <p:spPr>
              <a:xfrm>
                <a:off x="1828975" y="460875"/>
                <a:ext cx="924850" cy="859600"/>
              </a:xfrm>
              <a:custGeom>
                <a:avLst/>
                <a:gdLst/>
                <a:ahLst/>
                <a:cxnLst/>
                <a:rect l="l" t="t" r="r" b="b"/>
                <a:pathLst>
                  <a:path w="36994" h="34384" extrusionOk="0">
                    <a:moveTo>
                      <a:pt x="18479" y="1"/>
                    </a:moveTo>
                    <a:cubicBezTo>
                      <a:pt x="10211" y="1"/>
                      <a:pt x="2945" y="5976"/>
                      <a:pt x="1535" y="14407"/>
                    </a:cubicBezTo>
                    <a:cubicBezTo>
                      <a:pt x="1" y="23780"/>
                      <a:pt x="6338" y="32620"/>
                      <a:pt x="15712" y="34154"/>
                    </a:cubicBezTo>
                    <a:cubicBezTo>
                      <a:pt x="16654" y="34308"/>
                      <a:pt x="17591" y="34383"/>
                      <a:pt x="18516" y="34383"/>
                    </a:cubicBezTo>
                    <a:cubicBezTo>
                      <a:pt x="26783" y="34383"/>
                      <a:pt x="34049" y="28408"/>
                      <a:pt x="35459" y="19977"/>
                    </a:cubicBezTo>
                    <a:cubicBezTo>
                      <a:pt x="36994" y="10637"/>
                      <a:pt x="30656" y="1798"/>
                      <a:pt x="21282" y="230"/>
                    </a:cubicBezTo>
                    <a:cubicBezTo>
                      <a:pt x="20340" y="76"/>
                      <a:pt x="19403" y="1"/>
                      <a:pt x="1847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109175" y="460775"/>
                <a:ext cx="362775" cy="858975"/>
              </a:xfrm>
              <a:custGeom>
                <a:avLst/>
                <a:gdLst/>
                <a:ahLst/>
                <a:cxnLst/>
                <a:rect l="l" t="t" r="r" b="b"/>
                <a:pathLst>
                  <a:path w="14511" h="34359" fill="none" extrusionOk="0">
                    <a:moveTo>
                      <a:pt x="14511" y="17179"/>
                    </a:moveTo>
                    <a:cubicBezTo>
                      <a:pt x="14511" y="26686"/>
                      <a:pt x="11275" y="34358"/>
                      <a:pt x="7272" y="34358"/>
                    </a:cubicBezTo>
                    <a:cubicBezTo>
                      <a:pt x="3270" y="34358"/>
                      <a:pt x="1" y="26686"/>
                      <a:pt x="1" y="17179"/>
                    </a:cubicBezTo>
                    <a:cubicBezTo>
                      <a:pt x="1" y="7706"/>
                      <a:pt x="3270" y="0"/>
                      <a:pt x="7272" y="0"/>
                    </a:cubicBezTo>
                    <a:cubicBezTo>
                      <a:pt x="11275" y="0"/>
                      <a:pt x="14511" y="7706"/>
                      <a:pt x="14511" y="17179"/>
                    </a:cubicBezTo>
                    <a:close/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290975" y="460775"/>
                <a:ext cx="25" cy="859800"/>
              </a:xfrm>
              <a:custGeom>
                <a:avLst/>
                <a:gdLst/>
                <a:ahLst/>
                <a:cxnLst/>
                <a:rect l="l" t="t" r="r" b="b"/>
                <a:pathLst>
                  <a:path w="1" h="34392" fill="none" extrusionOk="0">
                    <a:moveTo>
                      <a:pt x="0" y="0"/>
                    </a:moveTo>
                    <a:lnTo>
                      <a:pt x="0" y="34392"/>
                    </a:lnTo>
                  </a:path>
                </a:pathLst>
              </a:custGeom>
              <a:noFill/>
              <a:ln w="500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1861500" y="890250"/>
                <a:ext cx="8589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4359" h="1" fill="none" extrusionOk="0">
                    <a:moveTo>
                      <a:pt x="34358" y="0"/>
                    </a:moveTo>
                    <a:lnTo>
                      <a:pt x="1" y="0"/>
                    </a:ln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1906525" y="700950"/>
                <a:ext cx="77057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0823" h="1" fill="none" extrusionOk="0">
                    <a:moveTo>
                      <a:pt x="30823" y="0"/>
                    </a:moveTo>
                    <a:lnTo>
                      <a:pt x="1" y="0"/>
                    </a:ln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1906525" y="1087900"/>
                <a:ext cx="770575" cy="0"/>
              </a:xfrm>
              <a:custGeom>
                <a:avLst/>
                <a:gdLst/>
                <a:ahLst/>
                <a:cxnLst/>
                <a:rect l="l" t="t" r="r" b="b"/>
                <a:pathLst>
                  <a:path w="30823" fill="none" extrusionOk="0">
                    <a:moveTo>
                      <a:pt x="30823" y="0"/>
                    </a:moveTo>
                    <a:lnTo>
                      <a:pt x="1" y="0"/>
                    </a:lnTo>
                  </a:path>
                </a:pathLst>
              </a:custGeom>
              <a:noFill/>
              <a:ln w="5000" cap="rnd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300575" y="1001450"/>
                <a:ext cx="713450" cy="696575"/>
              </a:xfrm>
              <a:custGeom>
                <a:avLst/>
                <a:gdLst/>
                <a:ahLst/>
                <a:cxnLst/>
                <a:rect l="l" t="t" r="r" b="b"/>
                <a:pathLst>
                  <a:path w="28538" h="27863" extrusionOk="0">
                    <a:moveTo>
                      <a:pt x="1572" y="0"/>
                    </a:moveTo>
                    <a:cubicBezTo>
                      <a:pt x="693" y="0"/>
                      <a:pt x="1" y="935"/>
                      <a:pt x="417" y="1823"/>
                    </a:cubicBezTo>
                    <a:lnTo>
                      <a:pt x="11592" y="27142"/>
                    </a:lnTo>
                    <a:cubicBezTo>
                      <a:pt x="11809" y="27634"/>
                      <a:pt x="12252" y="27862"/>
                      <a:pt x="12695" y="27862"/>
                    </a:cubicBezTo>
                    <a:cubicBezTo>
                      <a:pt x="13273" y="27862"/>
                      <a:pt x="13851" y="27473"/>
                      <a:pt x="13927" y="26775"/>
                    </a:cubicBezTo>
                    <a:lnTo>
                      <a:pt x="15294" y="15000"/>
                    </a:lnTo>
                    <a:lnTo>
                      <a:pt x="27036" y="13632"/>
                    </a:lnTo>
                    <a:cubicBezTo>
                      <a:pt x="28304" y="13499"/>
                      <a:pt x="28537" y="11797"/>
                      <a:pt x="27436" y="11297"/>
                    </a:cubicBezTo>
                    <a:lnTo>
                      <a:pt x="2118" y="122"/>
                    </a:lnTo>
                    <a:cubicBezTo>
                      <a:pt x="1934" y="38"/>
                      <a:pt x="1749" y="0"/>
                      <a:pt x="15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" name="Google Shape;131;p15"/>
          <p:cNvGrpSpPr/>
          <p:nvPr/>
        </p:nvGrpSpPr>
        <p:grpSpPr>
          <a:xfrm>
            <a:off x="300238" y="1462500"/>
            <a:ext cx="1241700" cy="3503550"/>
            <a:chOff x="3145450" y="1419325"/>
            <a:chExt cx="1241700" cy="3503550"/>
          </a:xfrm>
        </p:grpSpPr>
        <p:sp>
          <p:nvSpPr>
            <p:cNvPr id="132" name="Google Shape;132;p15"/>
            <p:cNvSpPr/>
            <p:nvPr/>
          </p:nvSpPr>
          <p:spPr>
            <a:xfrm>
              <a:off x="3539075" y="1824025"/>
              <a:ext cx="300950" cy="254600"/>
            </a:xfrm>
            <a:custGeom>
              <a:avLst/>
              <a:gdLst/>
              <a:ahLst/>
              <a:cxnLst/>
              <a:rect l="l" t="t" r="r" b="b"/>
              <a:pathLst>
                <a:path w="12038" h="10184" extrusionOk="0">
                  <a:moveTo>
                    <a:pt x="11825" y="1"/>
                  </a:moveTo>
                  <a:lnTo>
                    <a:pt x="1" y="1915"/>
                  </a:lnTo>
                  <a:lnTo>
                    <a:pt x="1" y="10183"/>
                  </a:lnTo>
                  <a:lnTo>
                    <a:pt x="7965" y="10183"/>
                  </a:lnTo>
                  <a:lnTo>
                    <a:pt x="7965" y="7964"/>
                  </a:lnTo>
                  <a:cubicBezTo>
                    <a:pt x="7965" y="7964"/>
                    <a:pt x="8613" y="8180"/>
                    <a:pt x="9325" y="8180"/>
                  </a:cubicBezTo>
                  <a:cubicBezTo>
                    <a:pt x="9680" y="8180"/>
                    <a:pt x="10052" y="8126"/>
                    <a:pt x="10366" y="7964"/>
                  </a:cubicBezTo>
                  <a:cubicBezTo>
                    <a:pt x="11308" y="7417"/>
                    <a:pt x="12038" y="1520"/>
                    <a:pt x="11825" y="1"/>
                  </a:cubicBezTo>
                  <a:close/>
                </a:path>
              </a:pathLst>
            </a:custGeom>
            <a:solidFill>
              <a:srgbClr val="6A5A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5"/>
            <p:cNvSpPr/>
            <p:nvPr/>
          </p:nvSpPr>
          <p:spPr>
            <a:xfrm>
              <a:off x="3304275" y="2832400"/>
              <a:ext cx="686975" cy="212725"/>
            </a:xfrm>
            <a:custGeom>
              <a:avLst/>
              <a:gdLst/>
              <a:ahLst/>
              <a:cxnLst/>
              <a:rect l="l" t="t" r="r" b="b"/>
              <a:pathLst>
                <a:path w="27479" h="8509" extrusionOk="0">
                  <a:moveTo>
                    <a:pt x="6627" y="0"/>
                  </a:moveTo>
                  <a:lnTo>
                    <a:pt x="1" y="5593"/>
                  </a:lnTo>
                  <a:cubicBezTo>
                    <a:pt x="1" y="5593"/>
                    <a:pt x="31" y="6140"/>
                    <a:pt x="122" y="7022"/>
                  </a:cubicBezTo>
                  <a:cubicBezTo>
                    <a:pt x="1408" y="7444"/>
                    <a:pt x="5386" y="8509"/>
                    <a:pt x="12308" y="8509"/>
                  </a:cubicBezTo>
                  <a:cubicBezTo>
                    <a:pt x="16346" y="8509"/>
                    <a:pt x="21386" y="8147"/>
                    <a:pt x="27478" y="7083"/>
                  </a:cubicBezTo>
                  <a:cubicBezTo>
                    <a:pt x="26931" y="5198"/>
                    <a:pt x="26445" y="4317"/>
                    <a:pt x="26445" y="4317"/>
                  </a:cubicBezTo>
                  <a:lnTo>
                    <a:pt x="25411" y="2311"/>
                  </a:lnTo>
                  <a:lnTo>
                    <a:pt x="66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4" name="Google Shape;134;p15"/>
            <p:cNvGrpSpPr/>
            <p:nvPr/>
          </p:nvGrpSpPr>
          <p:grpSpPr>
            <a:xfrm>
              <a:off x="3145450" y="1419325"/>
              <a:ext cx="1241700" cy="3503550"/>
              <a:chOff x="3145450" y="1419325"/>
              <a:chExt cx="1241700" cy="3503550"/>
            </a:xfrm>
          </p:grpSpPr>
          <p:sp>
            <p:nvSpPr>
              <p:cNvPr id="135" name="Google Shape;135;p15"/>
              <p:cNvSpPr/>
              <p:nvPr/>
            </p:nvSpPr>
            <p:spPr>
              <a:xfrm>
                <a:off x="3145450" y="4706275"/>
                <a:ext cx="942300" cy="216600"/>
              </a:xfrm>
              <a:custGeom>
                <a:avLst/>
                <a:gdLst/>
                <a:ahLst/>
                <a:cxnLst/>
                <a:rect l="l" t="t" r="r" b="b"/>
                <a:pathLst>
                  <a:path w="37692" h="8664" extrusionOk="0">
                    <a:moveTo>
                      <a:pt x="18846" y="1"/>
                    </a:moveTo>
                    <a:cubicBezTo>
                      <a:pt x="8451" y="1"/>
                      <a:pt x="1" y="1946"/>
                      <a:pt x="1" y="4317"/>
                    </a:cubicBezTo>
                    <a:cubicBezTo>
                      <a:pt x="1" y="6718"/>
                      <a:pt x="8451" y="8664"/>
                      <a:pt x="18846" y="8664"/>
                    </a:cubicBezTo>
                    <a:cubicBezTo>
                      <a:pt x="29272" y="8664"/>
                      <a:pt x="37692" y="6718"/>
                      <a:pt x="37692" y="4317"/>
                    </a:cubicBezTo>
                    <a:cubicBezTo>
                      <a:pt x="37692" y="1946"/>
                      <a:pt x="29272" y="1"/>
                      <a:pt x="1884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3673575" y="4596850"/>
                <a:ext cx="158850" cy="265250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10610" extrusionOk="0">
                    <a:moveTo>
                      <a:pt x="791" y="1"/>
                    </a:moveTo>
                    <a:cubicBezTo>
                      <a:pt x="791" y="1"/>
                      <a:pt x="457" y="3223"/>
                      <a:pt x="244" y="4256"/>
                    </a:cubicBezTo>
                    <a:cubicBezTo>
                      <a:pt x="1" y="5290"/>
                      <a:pt x="244" y="10032"/>
                      <a:pt x="244" y="10032"/>
                    </a:cubicBezTo>
                    <a:lnTo>
                      <a:pt x="5229" y="10609"/>
                    </a:lnTo>
                    <a:cubicBezTo>
                      <a:pt x="5229" y="10609"/>
                      <a:pt x="5320" y="7691"/>
                      <a:pt x="5563" y="6810"/>
                    </a:cubicBezTo>
                    <a:cubicBezTo>
                      <a:pt x="5776" y="5959"/>
                      <a:pt x="5563" y="4864"/>
                      <a:pt x="5563" y="4287"/>
                    </a:cubicBezTo>
                    <a:cubicBezTo>
                      <a:pt x="5563" y="3740"/>
                      <a:pt x="6354" y="457"/>
                      <a:pt x="6354" y="457"/>
                    </a:cubicBezTo>
                    <a:lnTo>
                      <a:pt x="791" y="1"/>
                    </a:lnTo>
                    <a:close/>
                  </a:path>
                </a:pathLst>
              </a:custGeom>
              <a:solidFill>
                <a:srgbClr val="6A5A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3642425" y="4739725"/>
                <a:ext cx="183175" cy="164175"/>
              </a:xfrm>
              <a:custGeom>
                <a:avLst/>
                <a:gdLst/>
                <a:ahLst/>
                <a:cxnLst/>
                <a:rect l="l" t="t" r="r" b="b"/>
                <a:pathLst>
                  <a:path w="7327" h="6567" extrusionOk="0">
                    <a:moveTo>
                      <a:pt x="1460" y="0"/>
                    </a:moveTo>
                    <a:cubicBezTo>
                      <a:pt x="1460" y="1"/>
                      <a:pt x="913" y="1429"/>
                      <a:pt x="609" y="2219"/>
                    </a:cubicBezTo>
                    <a:cubicBezTo>
                      <a:pt x="305" y="3040"/>
                      <a:pt x="1" y="5532"/>
                      <a:pt x="1065" y="6171"/>
                    </a:cubicBezTo>
                    <a:cubicBezTo>
                      <a:pt x="1510" y="6459"/>
                      <a:pt x="2338" y="6566"/>
                      <a:pt x="3222" y="6566"/>
                    </a:cubicBezTo>
                    <a:cubicBezTo>
                      <a:pt x="4391" y="6566"/>
                      <a:pt x="5657" y="6378"/>
                      <a:pt x="6262" y="6171"/>
                    </a:cubicBezTo>
                    <a:cubicBezTo>
                      <a:pt x="7326" y="5836"/>
                      <a:pt x="7174" y="4256"/>
                      <a:pt x="7174" y="2888"/>
                    </a:cubicBezTo>
                    <a:cubicBezTo>
                      <a:pt x="7174" y="1459"/>
                      <a:pt x="6840" y="1125"/>
                      <a:pt x="6840" y="1125"/>
                    </a:cubicBezTo>
                    <a:lnTo>
                      <a:pt x="6657" y="2341"/>
                    </a:lnTo>
                    <a:cubicBezTo>
                      <a:pt x="5553" y="1966"/>
                      <a:pt x="4601" y="1841"/>
                      <a:pt x="3822" y="1841"/>
                    </a:cubicBezTo>
                    <a:cubicBezTo>
                      <a:pt x="2264" y="1841"/>
                      <a:pt x="1399" y="2341"/>
                      <a:pt x="1399" y="2341"/>
                    </a:cubicBezTo>
                    <a:lnTo>
                      <a:pt x="14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3647000" y="4848375"/>
                <a:ext cx="174800" cy="47150"/>
              </a:xfrm>
              <a:custGeom>
                <a:avLst/>
                <a:gdLst/>
                <a:ahLst/>
                <a:cxnLst/>
                <a:rect l="l" t="t" r="r" b="b"/>
                <a:pathLst>
                  <a:path w="6992" h="1886" fill="none" extrusionOk="0">
                    <a:moveTo>
                      <a:pt x="122" y="274"/>
                    </a:moveTo>
                    <a:cubicBezTo>
                      <a:pt x="122" y="274"/>
                      <a:pt x="0" y="1642"/>
                      <a:pt x="1793" y="1764"/>
                    </a:cubicBezTo>
                    <a:cubicBezTo>
                      <a:pt x="3587" y="1885"/>
                      <a:pt x="5775" y="1490"/>
                      <a:pt x="6353" y="1034"/>
                    </a:cubicBezTo>
                    <a:cubicBezTo>
                      <a:pt x="6930" y="548"/>
                      <a:pt x="6991" y="1"/>
                      <a:pt x="6991" y="1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3658400" y="4798225"/>
                <a:ext cx="19000" cy="89700"/>
              </a:xfrm>
              <a:custGeom>
                <a:avLst/>
                <a:gdLst/>
                <a:ahLst/>
                <a:cxnLst/>
                <a:rect l="l" t="t" r="r" b="b"/>
                <a:pathLst>
                  <a:path w="760" h="3588" fill="none" extrusionOk="0">
                    <a:moveTo>
                      <a:pt x="426" y="3587"/>
                    </a:moveTo>
                    <a:cubicBezTo>
                      <a:pt x="426" y="3587"/>
                      <a:pt x="0" y="1156"/>
                      <a:pt x="760" y="1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3808850" y="4798225"/>
                <a:ext cx="12950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585" fill="none" extrusionOk="0">
                    <a:moveTo>
                      <a:pt x="0" y="1"/>
                    </a:moveTo>
                    <a:cubicBezTo>
                      <a:pt x="0" y="1"/>
                      <a:pt x="517" y="1642"/>
                      <a:pt x="304" y="2584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3690300" y="4599150"/>
                <a:ext cx="141375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5655" h="1368" extrusionOk="0">
                    <a:moveTo>
                      <a:pt x="92" y="0"/>
                    </a:moveTo>
                    <a:lnTo>
                      <a:pt x="61" y="517"/>
                    </a:lnTo>
                    <a:cubicBezTo>
                      <a:pt x="61" y="517"/>
                      <a:pt x="1" y="638"/>
                      <a:pt x="1125" y="942"/>
                    </a:cubicBezTo>
                    <a:cubicBezTo>
                      <a:pt x="2280" y="1246"/>
                      <a:pt x="5229" y="1368"/>
                      <a:pt x="5229" y="1368"/>
                    </a:cubicBezTo>
                    <a:lnTo>
                      <a:pt x="5654" y="395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3466900" y="4597625"/>
                <a:ext cx="145925" cy="258375"/>
              </a:xfrm>
              <a:custGeom>
                <a:avLst/>
                <a:gdLst/>
                <a:ahLst/>
                <a:cxnLst/>
                <a:rect l="l" t="t" r="r" b="b"/>
                <a:pathLst>
                  <a:path w="5837" h="10335" extrusionOk="0">
                    <a:moveTo>
                      <a:pt x="213" y="0"/>
                    </a:moveTo>
                    <a:cubicBezTo>
                      <a:pt x="213" y="0"/>
                      <a:pt x="578" y="3344"/>
                      <a:pt x="487" y="3921"/>
                    </a:cubicBezTo>
                    <a:cubicBezTo>
                      <a:pt x="426" y="4499"/>
                      <a:pt x="61" y="5532"/>
                      <a:pt x="152" y="6444"/>
                    </a:cubicBezTo>
                    <a:cubicBezTo>
                      <a:pt x="274" y="7295"/>
                      <a:pt x="0" y="10274"/>
                      <a:pt x="0" y="10274"/>
                    </a:cubicBezTo>
                    <a:lnTo>
                      <a:pt x="5016" y="10335"/>
                    </a:lnTo>
                    <a:cubicBezTo>
                      <a:pt x="5016" y="10335"/>
                      <a:pt x="5836" y="5684"/>
                      <a:pt x="5776" y="4651"/>
                    </a:cubicBezTo>
                    <a:cubicBezTo>
                      <a:pt x="5684" y="3617"/>
                      <a:pt x="5776" y="365"/>
                      <a:pt x="5776" y="365"/>
                    </a:cubicBezTo>
                    <a:lnTo>
                      <a:pt x="213" y="0"/>
                    </a:lnTo>
                    <a:close/>
                  </a:path>
                </a:pathLst>
              </a:custGeom>
              <a:solidFill>
                <a:srgbClr val="6A5A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3444850" y="4746550"/>
                <a:ext cx="184700" cy="159275"/>
              </a:xfrm>
              <a:custGeom>
                <a:avLst/>
                <a:gdLst/>
                <a:ahLst/>
                <a:cxnLst/>
                <a:rect l="l" t="t" r="r" b="b"/>
                <a:pathLst>
                  <a:path w="7388" h="6371" extrusionOk="0">
                    <a:moveTo>
                      <a:pt x="6658" y="1"/>
                    </a:moveTo>
                    <a:lnTo>
                      <a:pt x="6262" y="2372"/>
                    </a:lnTo>
                    <a:cubicBezTo>
                      <a:pt x="6262" y="2372"/>
                      <a:pt x="5153" y="1492"/>
                      <a:pt x="2996" y="1492"/>
                    </a:cubicBezTo>
                    <a:cubicBezTo>
                      <a:pt x="2434" y="1492"/>
                      <a:pt x="1799" y="1552"/>
                      <a:pt x="1095" y="1703"/>
                    </a:cubicBezTo>
                    <a:lnTo>
                      <a:pt x="1095" y="426"/>
                    </a:lnTo>
                    <a:cubicBezTo>
                      <a:pt x="1095" y="426"/>
                      <a:pt x="730" y="730"/>
                      <a:pt x="548" y="2098"/>
                    </a:cubicBezTo>
                    <a:cubicBezTo>
                      <a:pt x="335" y="3466"/>
                      <a:pt x="1" y="5016"/>
                      <a:pt x="1034" y="5533"/>
                    </a:cubicBezTo>
                    <a:cubicBezTo>
                      <a:pt x="1814" y="5900"/>
                      <a:pt x="3736" y="6371"/>
                      <a:pt x="5103" y="6371"/>
                    </a:cubicBezTo>
                    <a:cubicBezTo>
                      <a:pt x="5547" y="6371"/>
                      <a:pt x="5933" y="6321"/>
                      <a:pt x="6202" y="6202"/>
                    </a:cubicBezTo>
                    <a:cubicBezTo>
                      <a:pt x="7326" y="5715"/>
                      <a:pt x="7387" y="3162"/>
                      <a:pt x="7174" y="2341"/>
                    </a:cubicBezTo>
                    <a:cubicBezTo>
                      <a:pt x="6992" y="1490"/>
                      <a:pt x="6658" y="1"/>
                      <a:pt x="665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3451700" y="4855225"/>
                <a:ext cx="164150" cy="36500"/>
              </a:xfrm>
              <a:custGeom>
                <a:avLst/>
                <a:gdLst/>
                <a:ahLst/>
                <a:cxnLst/>
                <a:rect l="l" t="t" r="r" b="b"/>
                <a:pathLst>
                  <a:path w="6566" h="1460" fill="none" extrusionOk="0">
                    <a:moveTo>
                      <a:pt x="0" y="0"/>
                    </a:moveTo>
                    <a:cubicBezTo>
                      <a:pt x="0" y="0"/>
                      <a:pt x="912" y="1064"/>
                      <a:pt x="3192" y="1247"/>
                    </a:cubicBezTo>
                    <a:cubicBezTo>
                      <a:pt x="5502" y="1459"/>
                      <a:pt x="6566" y="943"/>
                      <a:pt x="6566" y="943"/>
                    </a:cubicBezTo>
                  </a:path>
                </a:pathLst>
              </a:custGeom>
              <a:solidFill>
                <a:schemeClr val="accent2"/>
              </a:solidFill>
              <a:ln w="4550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3450950" y="4789125"/>
                <a:ext cx="20525" cy="73725"/>
              </a:xfrm>
              <a:custGeom>
                <a:avLst/>
                <a:gdLst/>
                <a:ahLst/>
                <a:cxnLst/>
                <a:rect l="l" t="t" r="r" b="b"/>
                <a:pathLst>
                  <a:path w="821" h="2949" fill="none" extrusionOk="0">
                    <a:moveTo>
                      <a:pt x="821" y="0"/>
                    </a:moveTo>
                    <a:cubicBezTo>
                      <a:pt x="821" y="0"/>
                      <a:pt x="0" y="2067"/>
                      <a:pt x="365" y="2948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3601400" y="4805825"/>
                <a:ext cx="9900" cy="7905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162" fill="none" extrusionOk="0">
                    <a:moveTo>
                      <a:pt x="0" y="1"/>
                    </a:moveTo>
                    <a:cubicBezTo>
                      <a:pt x="0" y="1"/>
                      <a:pt x="396" y="1824"/>
                      <a:pt x="0" y="3162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EFEFE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3475250" y="4615100"/>
                <a:ext cx="136800" cy="53300"/>
              </a:xfrm>
              <a:custGeom>
                <a:avLst/>
                <a:gdLst/>
                <a:ahLst/>
                <a:cxnLst/>
                <a:rect l="l" t="t" r="r" b="b"/>
                <a:pathLst>
                  <a:path w="5472" h="2132" extrusionOk="0">
                    <a:moveTo>
                      <a:pt x="5472" y="0"/>
                    </a:moveTo>
                    <a:lnTo>
                      <a:pt x="1" y="517"/>
                    </a:lnTo>
                    <a:lnTo>
                      <a:pt x="122" y="1672"/>
                    </a:lnTo>
                    <a:cubicBezTo>
                      <a:pt x="122" y="1672"/>
                      <a:pt x="1568" y="2132"/>
                      <a:pt x="3144" y="2132"/>
                    </a:cubicBezTo>
                    <a:cubicBezTo>
                      <a:pt x="3932" y="2132"/>
                      <a:pt x="4753" y="2017"/>
                      <a:pt x="5442" y="1672"/>
                    </a:cubicBezTo>
                    <a:lnTo>
                      <a:pt x="547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3739700" y="1990450"/>
                <a:ext cx="22825" cy="37250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490" extrusionOk="0">
                    <a:moveTo>
                      <a:pt x="0" y="0"/>
                    </a:moveTo>
                    <a:lnTo>
                      <a:pt x="0" y="1307"/>
                    </a:lnTo>
                    <a:lnTo>
                      <a:pt x="912" y="149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3270850" y="1419325"/>
                <a:ext cx="683925" cy="571400"/>
              </a:xfrm>
              <a:custGeom>
                <a:avLst/>
                <a:gdLst/>
                <a:ahLst/>
                <a:cxnLst/>
                <a:rect l="l" t="t" r="r" b="b"/>
                <a:pathLst>
                  <a:path w="27357" h="22856" extrusionOk="0">
                    <a:moveTo>
                      <a:pt x="14069" y="1"/>
                    </a:moveTo>
                    <a:cubicBezTo>
                      <a:pt x="12955" y="1"/>
                      <a:pt x="11856" y="409"/>
                      <a:pt x="11034" y="1143"/>
                    </a:cubicBezTo>
                    <a:cubicBezTo>
                      <a:pt x="11085" y="758"/>
                      <a:pt x="10661" y="439"/>
                      <a:pt x="10254" y="439"/>
                    </a:cubicBezTo>
                    <a:cubicBezTo>
                      <a:pt x="10178" y="439"/>
                      <a:pt x="10103" y="450"/>
                      <a:pt x="10031" y="474"/>
                    </a:cubicBezTo>
                    <a:cubicBezTo>
                      <a:pt x="9575" y="626"/>
                      <a:pt x="9362" y="1052"/>
                      <a:pt x="9210" y="1507"/>
                    </a:cubicBezTo>
                    <a:cubicBezTo>
                      <a:pt x="8785" y="1447"/>
                      <a:pt x="8336" y="1378"/>
                      <a:pt x="7899" y="1378"/>
                    </a:cubicBezTo>
                    <a:cubicBezTo>
                      <a:pt x="7462" y="1378"/>
                      <a:pt x="7037" y="1447"/>
                      <a:pt x="6657" y="1659"/>
                    </a:cubicBezTo>
                    <a:cubicBezTo>
                      <a:pt x="6475" y="1751"/>
                      <a:pt x="6262" y="1872"/>
                      <a:pt x="6201" y="2055"/>
                    </a:cubicBezTo>
                    <a:cubicBezTo>
                      <a:pt x="6079" y="2267"/>
                      <a:pt x="6231" y="2571"/>
                      <a:pt x="6383" y="2723"/>
                    </a:cubicBezTo>
                    <a:cubicBezTo>
                      <a:pt x="5168" y="2754"/>
                      <a:pt x="3952" y="3118"/>
                      <a:pt x="3070" y="3969"/>
                    </a:cubicBezTo>
                    <a:cubicBezTo>
                      <a:pt x="2918" y="4121"/>
                      <a:pt x="2766" y="4304"/>
                      <a:pt x="2705" y="4486"/>
                    </a:cubicBezTo>
                    <a:cubicBezTo>
                      <a:pt x="2614" y="4729"/>
                      <a:pt x="2827" y="5003"/>
                      <a:pt x="2979" y="5155"/>
                    </a:cubicBezTo>
                    <a:cubicBezTo>
                      <a:pt x="2006" y="5611"/>
                      <a:pt x="1338" y="6462"/>
                      <a:pt x="851" y="7435"/>
                    </a:cubicBezTo>
                    <a:cubicBezTo>
                      <a:pt x="578" y="7951"/>
                      <a:pt x="304" y="8529"/>
                      <a:pt x="395" y="9137"/>
                    </a:cubicBezTo>
                    <a:cubicBezTo>
                      <a:pt x="454" y="9719"/>
                      <a:pt x="985" y="10356"/>
                      <a:pt x="1564" y="10356"/>
                    </a:cubicBezTo>
                    <a:cubicBezTo>
                      <a:pt x="1590" y="10356"/>
                      <a:pt x="1616" y="10355"/>
                      <a:pt x="1642" y="10353"/>
                    </a:cubicBezTo>
                    <a:lnTo>
                      <a:pt x="1642" y="10353"/>
                    </a:lnTo>
                    <a:cubicBezTo>
                      <a:pt x="1155" y="10778"/>
                      <a:pt x="1064" y="11416"/>
                      <a:pt x="1398" y="11933"/>
                    </a:cubicBezTo>
                    <a:cubicBezTo>
                      <a:pt x="547" y="12632"/>
                      <a:pt x="0" y="13726"/>
                      <a:pt x="0" y="14821"/>
                    </a:cubicBezTo>
                    <a:cubicBezTo>
                      <a:pt x="0" y="15125"/>
                      <a:pt x="31" y="15429"/>
                      <a:pt x="183" y="15702"/>
                    </a:cubicBezTo>
                    <a:cubicBezTo>
                      <a:pt x="335" y="15976"/>
                      <a:pt x="608" y="16189"/>
                      <a:pt x="912" y="16189"/>
                    </a:cubicBezTo>
                    <a:cubicBezTo>
                      <a:pt x="760" y="17222"/>
                      <a:pt x="1095" y="18438"/>
                      <a:pt x="2006" y="18985"/>
                    </a:cubicBezTo>
                    <a:cubicBezTo>
                      <a:pt x="2067" y="19623"/>
                      <a:pt x="2128" y="20292"/>
                      <a:pt x="2462" y="20869"/>
                    </a:cubicBezTo>
                    <a:cubicBezTo>
                      <a:pt x="2705" y="21265"/>
                      <a:pt x="3009" y="21599"/>
                      <a:pt x="3435" y="21721"/>
                    </a:cubicBezTo>
                    <a:cubicBezTo>
                      <a:pt x="3509" y="21738"/>
                      <a:pt x="3588" y="21746"/>
                      <a:pt x="3670" y="21746"/>
                    </a:cubicBezTo>
                    <a:cubicBezTo>
                      <a:pt x="4021" y="21746"/>
                      <a:pt x="4406" y="21586"/>
                      <a:pt x="4529" y="21265"/>
                    </a:cubicBezTo>
                    <a:cubicBezTo>
                      <a:pt x="4560" y="21721"/>
                      <a:pt x="4955" y="22085"/>
                      <a:pt x="5350" y="22116"/>
                    </a:cubicBezTo>
                    <a:cubicBezTo>
                      <a:pt x="5384" y="22120"/>
                      <a:pt x="5417" y="22122"/>
                      <a:pt x="5450" y="22122"/>
                    </a:cubicBezTo>
                    <a:cubicBezTo>
                      <a:pt x="5867" y="22122"/>
                      <a:pt x="6240" y="21782"/>
                      <a:pt x="6353" y="21417"/>
                    </a:cubicBezTo>
                    <a:cubicBezTo>
                      <a:pt x="6475" y="21721"/>
                      <a:pt x="6778" y="22024"/>
                      <a:pt x="7113" y="22055"/>
                    </a:cubicBezTo>
                    <a:cubicBezTo>
                      <a:pt x="7135" y="22057"/>
                      <a:pt x="7157" y="22058"/>
                      <a:pt x="7180" y="22058"/>
                    </a:cubicBezTo>
                    <a:cubicBezTo>
                      <a:pt x="7465" y="22058"/>
                      <a:pt x="7762" y="21883"/>
                      <a:pt x="7903" y="21629"/>
                    </a:cubicBezTo>
                    <a:cubicBezTo>
                      <a:pt x="8152" y="21975"/>
                      <a:pt x="8571" y="22162"/>
                      <a:pt x="8992" y="22162"/>
                    </a:cubicBezTo>
                    <a:cubicBezTo>
                      <a:pt x="9237" y="22162"/>
                      <a:pt x="9483" y="22098"/>
                      <a:pt x="9696" y="21964"/>
                    </a:cubicBezTo>
                    <a:cubicBezTo>
                      <a:pt x="9724" y="22384"/>
                      <a:pt x="10140" y="22856"/>
                      <a:pt x="10609" y="22856"/>
                    </a:cubicBezTo>
                    <a:cubicBezTo>
                      <a:pt x="10649" y="22856"/>
                      <a:pt x="10689" y="22852"/>
                      <a:pt x="10730" y="22845"/>
                    </a:cubicBezTo>
                    <a:cubicBezTo>
                      <a:pt x="12065" y="22605"/>
                      <a:pt x="13354" y="22505"/>
                      <a:pt x="14719" y="22505"/>
                    </a:cubicBezTo>
                    <a:cubicBezTo>
                      <a:pt x="14908" y="22505"/>
                      <a:pt x="15098" y="22507"/>
                      <a:pt x="15289" y="22511"/>
                    </a:cubicBezTo>
                    <a:cubicBezTo>
                      <a:pt x="15745" y="22511"/>
                      <a:pt x="16384" y="22511"/>
                      <a:pt x="16657" y="22663"/>
                    </a:cubicBezTo>
                    <a:cubicBezTo>
                      <a:pt x="16758" y="22713"/>
                      <a:pt x="16866" y="22737"/>
                      <a:pt x="16973" y="22737"/>
                    </a:cubicBezTo>
                    <a:cubicBezTo>
                      <a:pt x="17187" y="22737"/>
                      <a:pt x="17397" y="22643"/>
                      <a:pt x="17539" y="22480"/>
                    </a:cubicBezTo>
                    <a:cubicBezTo>
                      <a:pt x="17721" y="22207"/>
                      <a:pt x="17873" y="21751"/>
                      <a:pt x="17721" y="21447"/>
                    </a:cubicBezTo>
                    <a:lnTo>
                      <a:pt x="17721" y="21447"/>
                    </a:lnTo>
                    <a:cubicBezTo>
                      <a:pt x="17907" y="21459"/>
                      <a:pt x="18088" y="21472"/>
                      <a:pt x="18264" y="21472"/>
                    </a:cubicBezTo>
                    <a:cubicBezTo>
                      <a:pt x="18519" y="21472"/>
                      <a:pt x="18764" y="21446"/>
                      <a:pt x="18998" y="21356"/>
                    </a:cubicBezTo>
                    <a:cubicBezTo>
                      <a:pt x="19423" y="21204"/>
                      <a:pt x="19909" y="20657"/>
                      <a:pt x="19970" y="20231"/>
                    </a:cubicBezTo>
                    <a:cubicBezTo>
                      <a:pt x="20153" y="20287"/>
                      <a:pt x="20362" y="20331"/>
                      <a:pt x="20565" y="20331"/>
                    </a:cubicBezTo>
                    <a:cubicBezTo>
                      <a:pt x="20799" y="20331"/>
                      <a:pt x="21023" y="20273"/>
                      <a:pt x="21186" y="20110"/>
                    </a:cubicBezTo>
                    <a:cubicBezTo>
                      <a:pt x="21368" y="19927"/>
                      <a:pt x="21429" y="19654"/>
                      <a:pt x="21490" y="19380"/>
                    </a:cubicBezTo>
                    <a:cubicBezTo>
                      <a:pt x="21551" y="19015"/>
                      <a:pt x="21733" y="18620"/>
                      <a:pt x="21824" y="18255"/>
                    </a:cubicBezTo>
                    <a:cubicBezTo>
                      <a:pt x="21935" y="18422"/>
                      <a:pt x="22137" y="18498"/>
                      <a:pt x="22339" y="18498"/>
                    </a:cubicBezTo>
                    <a:cubicBezTo>
                      <a:pt x="22469" y="18498"/>
                      <a:pt x="22599" y="18467"/>
                      <a:pt x="22706" y="18407"/>
                    </a:cubicBezTo>
                    <a:cubicBezTo>
                      <a:pt x="23010" y="18255"/>
                      <a:pt x="23192" y="17951"/>
                      <a:pt x="23344" y="17678"/>
                    </a:cubicBezTo>
                    <a:cubicBezTo>
                      <a:pt x="23648" y="17222"/>
                      <a:pt x="24134" y="16736"/>
                      <a:pt x="24438" y="16249"/>
                    </a:cubicBezTo>
                    <a:cubicBezTo>
                      <a:pt x="24551" y="16387"/>
                      <a:pt x="24725" y="16452"/>
                      <a:pt x="24901" y="16452"/>
                    </a:cubicBezTo>
                    <a:cubicBezTo>
                      <a:pt x="25154" y="16452"/>
                      <a:pt x="25413" y="16318"/>
                      <a:pt x="25502" y="16067"/>
                    </a:cubicBezTo>
                    <a:cubicBezTo>
                      <a:pt x="25593" y="15915"/>
                      <a:pt x="25533" y="15733"/>
                      <a:pt x="25533" y="15581"/>
                    </a:cubicBezTo>
                    <a:cubicBezTo>
                      <a:pt x="25502" y="15094"/>
                      <a:pt x="25533" y="14547"/>
                      <a:pt x="25502" y="14061"/>
                    </a:cubicBezTo>
                    <a:lnTo>
                      <a:pt x="25502" y="14061"/>
                    </a:lnTo>
                    <a:cubicBezTo>
                      <a:pt x="25615" y="14174"/>
                      <a:pt x="25761" y="14221"/>
                      <a:pt x="25912" y="14221"/>
                    </a:cubicBezTo>
                    <a:cubicBezTo>
                      <a:pt x="26086" y="14221"/>
                      <a:pt x="26268" y="14158"/>
                      <a:pt x="26414" y="14061"/>
                    </a:cubicBezTo>
                    <a:cubicBezTo>
                      <a:pt x="27052" y="13696"/>
                      <a:pt x="27356" y="12875"/>
                      <a:pt x="27326" y="12116"/>
                    </a:cubicBezTo>
                    <a:cubicBezTo>
                      <a:pt x="27296" y="11356"/>
                      <a:pt x="26992" y="10657"/>
                      <a:pt x="26718" y="9957"/>
                    </a:cubicBezTo>
                    <a:cubicBezTo>
                      <a:pt x="26627" y="9745"/>
                      <a:pt x="26688" y="9653"/>
                      <a:pt x="26596" y="9471"/>
                    </a:cubicBezTo>
                    <a:lnTo>
                      <a:pt x="26596" y="9471"/>
                    </a:lnTo>
                    <a:cubicBezTo>
                      <a:pt x="26651" y="9540"/>
                      <a:pt x="26725" y="9571"/>
                      <a:pt x="26800" y="9571"/>
                    </a:cubicBezTo>
                    <a:cubicBezTo>
                      <a:pt x="26891" y="9571"/>
                      <a:pt x="26986" y="9524"/>
                      <a:pt x="27052" y="9441"/>
                    </a:cubicBezTo>
                    <a:cubicBezTo>
                      <a:pt x="27174" y="9289"/>
                      <a:pt x="27174" y="9076"/>
                      <a:pt x="27144" y="8954"/>
                    </a:cubicBezTo>
                    <a:cubicBezTo>
                      <a:pt x="27022" y="7799"/>
                      <a:pt x="26566" y="6462"/>
                      <a:pt x="25563" y="5854"/>
                    </a:cubicBezTo>
                    <a:cubicBezTo>
                      <a:pt x="25715" y="5854"/>
                      <a:pt x="25837" y="5672"/>
                      <a:pt x="25806" y="5520"/>
                    </a:cubicBezTo>
                    <a:cubicBezTo>
                      <a:pt x="25776" y="5368"/>
                      <a:pt x="25654" y="5246"/>
                      <a:pt x="25502" y="5155"/>
                    </a:cubicBezTo>
                    <a:cubicBezTo>
                      <a:pt x="25077" y="4851"/>
                      <a:pt x="24773" y="4638"/>
                      <a:pt x="24317" y="4456"/>
                    </a:cubicBezTo>
                    <a:cubicBezTo>
                      <a:pt x="24590" y="4152"/>
                      <a:pt x="24317" y="3666"/>
                      <a:pt x="24013" y="3392"/>
                    </a:cubicBezTo>
                    <a:cubicBezTo>
                      <a:pt x="23040" y="2419"/>
                      <a:pt x="21764" y="1720"/>
                      <a:pt x="20396" y="1386"/>
                    </a:cubicBezTo>
                    <a:cubicBezTo>
                      <a:pt x="19537" y="1166"/>
                      <a:pt x="18665" y="1091"/>
                      <a:pt x="17772" y="1091"/>
                    </a:cubicBezTo>
                    <a:cubicBezTo>
                      <a:pt x="17305" y="1091"/>
                      <a:pt x="16833" y="1111"/>
                      <a:pt x="16353" y="1143"/>
                    </a:cubicBezTo>
                    <a:cubicBezTo>
                      <a:pt x="16292" y="626"/>
                      <a:pt x="15776" y="322"/>
                      <a:pt x="15289" y="170"/>
                    </a:cubicBezTo>
                    <a:cubicBezTo>
                      <a:pt x="14889" y="56"/>
                      <a:pt x="14478" y="1"/>
                      <a:pt x="140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4191825" y="1535200"/>
                <a:ext cx="195325" cy="263025"/>
              </a:xfrm>
              <a:custGeom>
                <a:avLst/>
                <a:gdLst/>
                <a:ahLst/>
                <a:cxnLst/>
                <a:rect l="l" t="t" r="r" b="b"/>
                <a:pathLst>
                  <a:path w="7813" h="10521" extrusionOk="0">
                    <a:moveTo>
                      <a:pt x="7198" y="0"/>
                    </a:moveTo>
                    <a:cubicBezTo>
                      <a:pt x="7181" y="0"/>
                      <a:pt x="7163" y="1"/>
                      <a:pt x="7144" y="3"/>
                    </a:cubicBezTo>
                    <a:cubicBezTo>
                      <a:pt x="6536" y="94"/>
                      <a:pt x="2645" y="3894"/>
                      <a:pt x="2645" y="3894"/>
                    </a:cubicBezTo>
                    <a:cubicBezTo>
                      <a:pt x="2645" y="3894"/>
                      <a:pt x="2525" y="3843"/>
                      <a:pt x="2312" y="3843"/>
                    </a:cubicBezTo>
                    <a:cubicBezTo>
                      <a:pt x="2060" y="3843"/>
                      <a:pt x="1679" y="3915"/>
                      <a:pt x="1217" y="4228"/>
                    </a:cubicBezTo>
                    <a:cubicBezTo>
                      <a:pt x="335" y="4806"/>
                      <a:pt x="1" y="6781"/>
                      <a:pt x="1" y="6781"/>
                    </a:cubicBezTo>
                    <a:lnTo>
                      <a:pt x="1217" y="9487"/>
                    </a:lnTo>
                    <a:lnTo>
                      <a:pt x="4955" y="10520"/>
                    </a:lnTo>
                    <a:lnTo>
                      <a:pt x="6475" y="9517"/>
                    </a:lnTo>
                    <a:cubicBezTo>
                      <a:pt x="7205" y="9517"/>
                      <a:pt x="7509" y="8149"/>
                      <a:pt x="7661" y="7632"/>
                    </a:cubicBezTo>
                    <a:cubicBezTo>
                      <a:pt x="7813" y="7116"/>
                      <a:pt x="6262" y="6295"/>
                      <a:pt x="5898" y="6052"/>
                    </a:cubicBezTo>
                    <a:cubicBezTo>
                      <a:pt x="5533" y="5839"/>
                      <a:pt x="4955" y="4775"/>
                      <a:pt x="4955" y="4775"/>
                    </a:cubicBezTo>
                    <a:cubicBezTo>
                      <a:pt x="4955" y="4775"/>
                      <a:pt x="7174" y="1797"/>
                      <a:pt x="7478" y="1310"/>
                    </a:cubicBezTo>
                    <a:cubicBezTo>
                      <a:pt x="7772" y="811"/>
                      <a:pt x="7697" y="0"/>
                      <a:pt x="7198" y="0"/>
                    </a:cubicBezTo>
                    <a:close/>
                  </a:path>
                </a:pathLst>
              </a:custGeom>
              <a:solidFill>
                <a:srgbClr val="6A5A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4216150" y="1631025"/>
                <a:ext cx="41825" cy="47875"/>
              </a:xfrm>
              <a:custGeom>
                <a:avLst/>
                <a:gdLst/>
                <a:ahLst/>
                <a:cxnLst/>
                <a:rect l="l" t="t" r="r" b="b"/>
                <a:pathLst>
                  <a:path w="1673" h="1915" fill="none" extrusionOk="0">
                    <a:moveTo>
                      <a:pt x="1672" y="0"/>
                    </a:moveTo>
                    <a:lnTo>
                      <a:pt x="1" y="1915"/>
                    </a:ln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3215375" y="3281500"/>
                <a:ext cx="132250" cy="270675"/>
              </a:xfrm>
              <a:custGeom>
                <a:avLst/>
                <a:gdLst/>
                <a:ahLst/>
                <a:cxnLst/>
                <a:rect l="l" t="t" r="r" b="b"/>
                <a:pathLst>
                  <a:path w="5290" h="10827" extrusionOk="0">
                    <a:moveTo>
                      <a:pt x="61" y="0"/>
                    </a:moveTo>
                    <a:lnTo>
                      <a:pt x="152" y="1368"/>
                    </a:lnTo>
                    <a:cubicBezTo>
                      <a:pt x="61" y="1581"/>
                      <a:pt x="0" y="8572"/>
                      <a:pt x="487" y="9089"/>
                    </a:cubicBezTo>
                    <a:cubicBezTo>
                      <a:pt x="973" y="9575"/>
                      <a:pt x="1855" y="9879"/>
                      <a:pt x="1855" y="9879"/>
                    </a:cubicBezTo>
                    <a:cubicBezTo>
                      <a:pt x="1855" y="9879"/>
                      <a:pt x="2579" y="10827"/>
                      <a:pt x="3415" y="10827"/>
                    </a:cubicBezTo>
                    <a:cubicBezTo>
                      <a:pt x="3452" y="10827"/>
                      <a:pt x="3489" y="10825"/>
                      <a:pt x="3526" y="10821"/>
                    </a:cubicBezTo>
                    <a:cubicBezTo>
                      <a:pt x="4408" y="10760"/>
                      <a:pt x="5289" y="10031"/>
                      <a:pt x="5289" y="9392"/>
                    </a:cubicBezTo>
                    <a:cubicBezTo>
                      <a:pt x="5289" y="8724"/>
                      <a:pt x="4013" y="8085"/>
                      <a:pt x="4013" y="8085"/>
                    </a:cubicBezTo>
                    <a:lnTo>
                      <a:pt x="4742" y="3617"/>
                    </a:lnTo>
                    <a:lnTo>
                      <a:pt x="4590" y="0"/>
                    </a:lnTo>
                    <a:close/>
                  </a:path>
                </a:pathLst>
              </a:custGeom>
              <a:solidFill>
                <a:srgbClr val="6A5A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3261725" y="3315700"/>
                <a:ext cx="47150" cy="216575"/>
              </a:xfrm>
              <a:custGeom>
                <a:avLst/>
                <a:gdLst/>
                <a:ahLst/>
                <a:cxnLst/>
                <a:rect l="l" t="t" r="r" b="b"/>
                <a:pathLst>
                  <a:path w="1886" h="8663" fill="none" extrusionOk="0">
                    <a:moveTo>
                      <a:pt x="821" y="0"/>
                    </a:moveTo>
                    <a:cubicBezTo>
                      <a:pt x="821" y="0"/>
                      <a:pt x="1520" y="2097"/>
                      <a:pt x="304" y="3739"/>
                    </a:cubicBezTo>
                    <a:lnTo>
                      <a:pt x="304" y="6565"/>
                    </a:lnTo>
                    <a:cubicBezTo>
                      <a:pt x="304" y="6565"/>
                      <a:pt x="1885" y="7508"/>
                      <a:pt x="1824" y="7781"/>
                    </a:cubicBezTo>
                    <a:cubicBezTo>
                      <a:pt x="1733" y="8085"/>
                      <a:pt x="1064" y="8663"/>
                      <a:pt x="1064" y="8663"/>
                    </a:cubicBezTo>
                    <a:lnTo>
                      <a:pt x="1" y="8511"/>
                    </a:ln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3284525" y="3489700"/>
                <a:ext cx="47125" cy="53225"/>
              </a:xfrm>
              <a:custGeom>
                <a:avLst/>
                <a:gdLst/>
                <a:ahLst/>
                <a:cxnLst/>
                <a:rect l="l" t="t" r="r" b="b"/>
                <a:pathLst>
                  <a:path w="1885" h="2129" fill="none" extrusionOk="0">
                    <a:moveTo>
                      <a:pt x="0" y="1"/>
                    </a:moveTo>
                    <a:cubicBezTo>
                      <a:pt x="0" y="1"/>
                      <a:pt x="1642" y="487"/>
                      <a:pt x="1733" y="761"/>
                    </a:cubicBezTo>
                    <a:cubicBezTo>
                      <a:pt x="1885" y="1064"/>
                      <a:pt x="1733" y="2128"/>
                      <a:pt x="1733" y="2128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3308075" y="3009450"/>
                <a:ext cx="728775" cy="1633225"/>
              </a:xfrm>
              <a:custGeom>
                <a:avLst/>
                <a:gdLst/>
                <a:ahLst/>
                <a:cxnLst/>
                <a:rect l="l" t="t" r="r" b="b"/>
                <a:pathLst>
                  <a:path w="29151" h="6532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244" y="2736"/>
                      <a:pt x="730" y="9028"/>
                      <a:pt x="1034" y="14530"/>
                    </a:cubicBezTo>
                    <a:cubicBezTo>
                      <a:pt x="1460" y="21825"/>
                      <a:pt x="5350" y="36931"/>
                      <a:pt x="5350" y="36931"/>
                    </a:cubicBezTo>
                    <a:cubicBezTo>
                      <a:pt x="5350" y="36931"/>
                      <a:pt x="4712" y="39758"/>
                      <a:pt x="4408" y="42007"/>
                    </a:cubicBezTo>
                    <a:cubicBezTo>
                      <a:pt x="4104" y="44226"/>
                      <a:pt x="4560" y="57995"/>
                      <a:pt x="4560" y="57995"/>
                    </a:cubicBezTo>
                    <a:cubicBezTo>
                      <a:pt x="4560" y="57995"/>
                      <a:pt x="4347" y="58421"/>
                      <a:pt x="3922" y="58877"/>
                    </a:cubicBezTo>
                    <a:cubicBezTo>
                      <a:pt x="3496" y="59272"/>
                      <a:pt x="3770" y="60883"/>
                      <a:pt x="3922" y="62160"/>
                    </a:cubicBezTo>
                    <a:cubicBezTo>
                      <a:pt x="4074" y="63467"/>
                      <a:pt x="4074" y="63831"/>
                      <a:pt x="7144" y="64986"/>
                    </a:cubicBezTo>
                    <a:cubicBezTo>
                      <a:pt x="7829" y="65233"/>
                      <a:pt x="8542" y="65329"/>
                      <a:pt x="9238" y="65329"/>
                    </a:cubicBezTo>
                    <a:cubicBezTo>
                      <a:pt x="11720" y="65329"/>
                      <a:pt x="13983" y="64105"/>
                      <a:pt x="13983" y="64105"/>
                    </a:cubicBezTo>
                    <a:cubicBezTo>
                      <a:pt x="13983" y="64105"/>
                      <a:pt x="13983" y="60944"/>
                      <a:pt x="13922" y="60245"/>
                    </a:cubicBezTo>
                    <a:cubicBezTo>
                      <a:pt x="13844" y="59619"/>
                      <a:pt x="13297" y="59575"/>
                      <a:pt x="13142" y="59575"/>
                    </a:cubicBezTo>
                    <a:cubicBezTo>
                      <a:pt x="13116" y="59575"/>
                      <a:pt x="13101" y="59576"/>
                      <a:pt x="13101" y="59576"/>
                    </a:cubicBezTo>
                    <a:cubicBezTo>
                      <a:pt x="13101" y="59576"/>
                      <a:pt x="13922" y="46627"/>
                      <a:pt x="13679" y="44621"/>
                    </a:cubicBezTo>
                    <a:cubicBezTo>
                      <a:pt x="13466" y="42615"/>
                      <a:pt x="14408" y="38755"/>
                      <a:pt x="14408" y="38755"/>
                    </a:cubicBezTo>
                    <a:lnTo>
                      <a:pt x="15624" y="44469"/>
                    </a:lnTo>
                    <a:cubicBezTo>
                      <a:pt x="15624" y="44469"/>
                      <a:pt x="15047" y="46141"/>
                      <a:pt x="14986" y="47114"/>
                    </a:cubicBezTo>
                    <a:cubicBezTo>
                      <a:pt x="14895" y="48147"/>
                      <a:pt x="14834" y="58147"/>
                      <a:pt x="14834" y="58147"/>
                    </a:cubicBezTo>
                    <a:lnTo>
                      <a:pt x="14408" y="58786"/>
                    </a:lnTo>
                    <a:lnTo>
                      <a:pt x="14408" y="62828"/>
                    </a:lnTo>
                    <a:cubicBezTo>
                      <a:pt x="14408" y="62828"/>
                      <a:pt x="15198" y="63679"/>
                      <a:pt x="16262" y="63953"/>
                    </a:cubicBezTo>
                    <a:cubicBezTo>
                      <a:pt x="16673" y="64070"/>
                      <a:pt x="17433" y="64111"/>
                      <a:pt x="18298" y="64111"/>
                    </a:cubicBezTo>
                    <a:cubicBezTo>
                      <a:pt x="19670" y="64111"/>
                      <a:pt x="21306" y="64009"/>
                      <a:pt x="22220" y="63953"/>
                    </a:cubicBezTo>
                    <a:cubicBezTo>
                      <a:pt x="23740" y="63892"/>
                      <a:pt x="23892" y="62919"/>
                      <a:pt x="23831" y="61065"/>
                    </a:cubicBezTo>
                    <a:cubicBezTo>
                      <a:pt x="23764" y="59703"/>
                      <a:pt x="23401" y="59522"/>
                      <a:pt x="23214" y="59522"/>
                    </a:cubicBezTo>
                    <a:cubicBezTo>
                      <a:pt x="23146" y="59522"/>
                      <a:pt x="23101" y="59546"/>
                      <a:pt x="23101" y="59546"/>
                    </a:cubicBezTo>
                    <a:cubicBezTo>
                      <a:pt x="23101" y="59546"/>
                      <a:pt x="24013" y="52372"/>
                      <a:pt x="23952" y="50153"/>
                    </a:cubicBezTo>
                    <a:cubicBezTo>
                      <a:pt x="23861" y="47934"/>
                      <a:pt x="23709" y="44530"/>
                      <a:pt x="23952" y="40518"/>
                    </a:cubicBezTo>
                    <a:cubicBezTo>
                      <a:pt x="24165" y="36475"/>
                      <a:pt x="29150" y="22493"/>
                      <a:pt x="28907" y="12098"/>
                    </a:cubicBezTo>
                    <a:cubicBezTo>
                      <a:pt x="28816" y="6323"/>
                      <a:pt x="27995" y="2402"/>
                      <a:pt x="27326" y="61"/>
                    </a:cubicBezTo>
                    <a:cubicBezTo>
                      <a:pt x="21221" y="1105"/>
                      <a:pt x="16173" y="1461"/>
                      <a:pt x="12132" y="1461"/>
                    </a:cubicBezTo>
                    <a:cubicBezTo>
                      <a:pt x="5228" y="1461"/>
                      <a:pt x="1266" y="422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3422075" y="2939550"/>
                <a:ext cx="32700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4499" extrusionOk="0">
                    <a:moveTo>
                      <a:pt x="0" y="0"/>
                    </a:moveTo>
                    <a:lnTo>
                      <a:pt x="0" y="4499"/>
                    </a:lnTo>
                    <a:lnTo>
                      <a:pt x="1307" y="4499"/>
                    </a:lnTo>
                    <a:lnTo>
                      <a:pt x="130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866600" y="2939550"/>
                <a:ext cx="32700" cy="112475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4499" extrusionOk="0">
                    <a:moveTo>
                      <a:pt x="0" y="0"/>
                    </a:moveTo>
                    <a:lnTo>
                      <a:pt x="0" y="4499"/>
                    </a:lnTo>
                    <a:lnTo>
                      <a:pt x="1308" y="4499"/>
                    </a:lnTo>
                    <a:lnTo>
                      <a:pt x="130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3181925" y="1769150"/>
                <a:ext cx="1152025" cy="1542525"/>
              </a:xfrm>
              <a:custGeom>
                <a:avLst/>
                <a:gdLst/>
                <a:ahLst/>
                <a:cxnLst/>
                <a:rect l="l" t="t" r="r" b="b"/>
                <a:pathLst>
                  <a:path w="46081" h="61701" extrusionOk="0">
                    <a:moveTo>
                      <a:pt x="42261" y="1"/>
                    </a:moveTo>
                    <a:cubicBezTo>
                      <a:pt x="41424" y="1"/>
                      <a:pt x="40883" y="159"/>
                      <a:pt x="40883" y="159"/>
                    </a:cubicBezTo>
                    <a:lnTo>
                      <a:pt x="39941" y="15661"/>
                    </a:lnTo>
                    <a:cubicBezTo>
                      <a:pt x="39941" y="15661"/>
                      <a:pt x="35676" y="15969"/>
                      <a:pt x="32854" y="15969"/>
                    </a:cubicBezTo>
                    <a:cubicBezTo>
                      <a:pt x="32023" y="15969"/>
                      <a:pt x="31318" y="15943"/>
                      <a:pt x="30883" y="15874"/>
                    </a:cubicBezTo>
                    <a:cubicBezTo>
                      <a:pt x="28998" y="15570"/>
                      <a:pt x="25077" y="14141"/>
                      <a:pt x="25077" y="14141"/>
                    </a:cubicBezTo>
                    <a:cubicBezTo>
                      <a:pt x="25077" y="14141"/>
                      <a:pt x="24652" y="12925"/>
                      <a:pt x="23922" y="12348"/>
                    </a:cubicBezTo>
                    <a:cubicBezTo>
                      <a:pt x="23249" y="11791"/>
                      <a:pt x="21955" y="11037"/>
                      <a:pt x="18381" y="11037"/>
                    </a:cubicBezTo>
                    <a:cubicBezTo>
                      <a:pt x="18246" y="11037"/>
                      <a:pt x="18107" y="11038"/>
                      <a:pt x="17965" y="11041"/>
                    </a:cubicBezTo>
                    <a:cubicBezTo>
                      <a:pt x="14105" y="11132"/>
                      <a:pt x="11369" y="12165"/>
                      <a:pt x="10487" y="12652"/>
                    </a:cubicBezTo>
                    <a:cubicBezTo>
                      <a:pt x="9636" y="13138"/>
                      <a:pt x="10153" y="14506"/>
                      <a:pt x="10153" y="14506"/>
                    </a:cubicBezTo>
                    <a:cubicBezTo>
                      <a:pt x="10153" y="14506"/>
                      <a:pt x="9150" y="15205"/>
                      <a:pt x="6262" y="16269"/>
                    </a:cubicBezTo>
                    <a:cubicBezTo>
                      <a:pt x="3405" y="17363"/>
                      <a:pt x="2554" y="17849"/>
                      <a:pt x="1399" y="21314"/>
                    </a:cubicBezTo>
                    <a:cubicBezTo>
                      <a:pt x="275" y="24779"/>
                      <a:pt x="578" y="38214"/>
                      <a:pt x="639" y="42470"/>
                    </a:cubicBezTo>
                    <a:cubicBezTo>
                      <a:pt x="730" y="46695"/>
                      <a:pt x="1" y="56816"/>
                      <a:pt x="62" y="58093"/>
                    </a:cubicBezTo>
                    <a:cubicBezTo>
                      <a:pt x="153" y="59430"/>
                      <a:pt x="882" y="59856"/>
                      <a:pt x="882" y="59856"/>
                    </a:cubicBezTo>
                    <a:lnTo>
                      <a:pt x="882" y="61224"/>
                    </a:lnTo>
                    <a:cubicBezTo>
                      <a:pt x="1707" y="61596"/>
                      <a:pt x="2782" y="61701"/>
                      <a:pt x="3730" y="61701"/>
                    </a:cubicBezTo>
                    <a:cubicBezTo>
                      <a:pt x="4949" y="61701"/>
                      <a:pt x="5959" y="61528"/>
                      <a:pt x="5959" y="61528"/>
                    </a:cubicBezTo>
                    <a:cubicBezTo>
                      <a:pt x="5928" y="60069"/>
                      <a:pt x="6627" y="48822"/>
                      <a:pt x="6627" y="48822"/>
                    </a:cubicBezTo>
                    <a:lnTo>
                      <a:pt x="9606" y="47880"/>
                    </a:lnTo>
                    <a:cubicBezTo>
                      <a:pt x="9606" y="47880"/>
                      <a:pt x="16779" y="47880"/>
                      <a:pt x="19181" y="47789"/>
                    </a:cubicBezTo>
                    <a:cubicBezTo>
                      <a:pt x="21552" y="47728"/>
                      <a:pt x="31339" y="46847"/>
                      <a:pt x="31339" y="46847"/>
                    </a:cubicBezTo>
                    <a:cubicBezTo>
                      <a:pt x="31339" y="46847"/>
                      <a:pt x="32555" y="46360"/>
                      <a:pt x="32403" y="45327"/>
                    </a:cubicBezTo>
                    <a:cubicBezTo>
                      <a:pt x="32251" y="44324"/>
                      <a:pt x="30305" y="32226"/>
                      <a:pt x="30305" y="32226"/>
                    </a:cubicBezTo>
                    <a:lnTo>
                      <a:pt x="30913" y="29491"/>
                    </a:lnTo>
                    <a:lnTo>
                      <a:pt x="30245" y="24962"/>
                    </a:lnTo>
                    <a:cubicBezTo>
                      <a:pt x="30245" y="24962"/>
                      <a:pt x="39971" y="22713"/>
                      <a:pt x="41765" y="22074"/>
                    </a:cubicBezTo>
                    <a:cubicBezTo>
                      <a:pt x="43528" y="21436"/>
                      <a:pt x="45777" y="20615"/>
                      <a:pt x="45929" y="18761"/>
                    </a:cubicBezTo>
                    <a:cubicBezTo>
                      <a:pt x="46081" y="16877"/>
                      <a:pt x="45929" y="1101"/>
                      <a:pt x="45929" y="1101"/>
                    </a:cubicBezTo>
                    <a:cubicBezTo>
                      <a:pt x="44565" y="209"/>
                      <a:pt x="43219" y="1"/>
                      <a:pt x="4226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3261725" y="2233600"/>
                <a:ext cx="85900" cy="756125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30245" fill="none" extrusionOk="0">
                    <a:moveTo>
                      <a:pt x="3435" y="30244"/>
                    </a:moveTo>
                    <a:cubicBezTo>
                      <a:pt x="3435" y="30244"/>
                      <a:pt x="1490" y="26779"/>
                      <a:pt x="1824" y="25563"/>
                    </a:cubicBezTo>
                    <a:cubicBezTo>
                      <a:pt x="2159" y="24348"/>
                      <a:pt x="3435" y="15624"/>
                      <a:pt x="3435" y="15624"/>
                    </a:cubicBezTo>
                    <a:lnTo>
                      <a:pt x="1" y="1"/>
                    </a:ln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3866600" y="2393175"/>
                <a:ext cx="79050" cy="45625"/>
              </a:xfrm>
              <a:custGeom>
                <a:avLst/>
                <a:gdLst/>
                <a:ahLst/>
                <a:cxnLst/>
                <a:rect l="l" t="t" r="r" b="b"/>
                <a:pathLst>
                  <a:path w="3162" h="1825" extrusionOk="0">
                    <a:moveTo>
                      <a:pt x="2888" y="1"/>
                    </a:moveTo>
                    <a:lnTo>
                      <a:pt x="0" y="882"/>
                    </a:lnTo>
                    <a:lnTo>
                      <a:pt x="3162" y="1825"/>
                    </a:lnTo>
                    <a:lnTo>
                      <a:pt x="3162" y="1825"/>
                    </a:lnTo>
                    <a:lnTo>
                      <a:pt x="2888" y="1"/>
                    </a:lnTo>
                    <a:close/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4181950" y="2129500"/>
                <a:ext cx="34225" cy="31950"/>
              </a:xfrm>
              <a:custGeom>
                <a:avLst/>
                <a:gdLst/>
                <a:ahLst/>
                <a:cxnLst/>
                <a:rect l="l" t="t" r="r" b="b"/>
                <a:pathLst>
                  <a:path w="1369" h="1278" extrusionOk="0">
                    <a:moveTo>
                      <a:pt x="92" y="1"/>
                    </a:moveTo>
                    <a:lnTo>
                      <a:pt x="1" y="1277"/>
                    </a:lnTo>
                    <a:lnTo>
                      <a:pt x="1369" y="1277"/>
                    </a:lnTo>
                    <a:lnTo>
                      <a:pt x="92" y="1"/>
                    </a:lnTo>
                    <a:close/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4201700" y="1808075"/>
                <a:ext cx="130750" cy="48650"/>
              </a:xfrm>
              <a:custGeom>
                <a:avLst/>
                <a:gdLst/>
                <a:ahLst/>
                <a:cxnLst/>
                <a:rect l="l" t="t" r="r" b="b"/>
                <a:pathLst>
                  <a:path w="5230" h="1946" fill="none" extrusionOk="0">
                    <a:moveTo>
                      <a:pt x="1" y="1064"/>
                    </a:moveTo>
                    <a:cubicBezTo>
                      <a:pt x="1" y="1064"/>
                      <a:pt x="2068" y="0"/>
                      <a:pt x="5229" y="1946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5"/>
              <p:cNvSpPr/>
              <p:nvPr/>
            </p:nvSpPr>
            <p:spPr>
              <a:xfrm>
                <a:off x="3436500" y="2077825"/>
                <a:ext cx="373900" cy="53975"/>
              </a:xfrm>
              <a:custGeom>
                <a:avLst/>
                <a:gdLst/>
                <a:ahLst/>
                <a:cxnLst/>
                <a:rect l="l" t="t" r="r" b="b"/>
                <a:pathLst>
                  <a:path w="14956" h="2159" fill="none" extrusionOk="0">
                    <a:moveTo>
                      <a:pt x="1" y="2159"/>
                    </a:moveTo>
                    <a:cubicBezTo>
                      <a:pt x="1" y="2159"/>
                      <a:pt x="6840" y="1"/>
                      <a:pt x="14955" y="1824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5"/>
              <p:cNvSpPr/>
              <p:nvPr/>
            </p:nvSpPr>
            <p:spPr>
              <a:xfrm>
                <a:off x="3520850" y="3393200"/>
                <a:ext cx="2933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1734" h="1" fill="none" extrusionOk="0">
                    <a:moveTo>
                      <a:pt x="0" y="0"/>
                    </a:moveTo>
                    <a:lnTo>
                      <a:pt x="11733" y="0"/>
                    </a:ln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5"/>
              <p:cNvSpPr/>
              <p:nvPr/>
            </p:nvSpPr>
            <p:spPr>
              <a:xfrm>
                <a:off x="3669025" y="3393200"/>
                <a:ext cx="8375" cy="583625"/>
              </a:xfrm>
              <a:custGeom>
                <a:avLst/>
                <a:gdLst/>
                <a:ahLst/>
                <a:cxnLst/>
                <a:rect l="l" t="t" r="r" b="b"/>
                <a:pathLst>
                  <a:path w="335" h="23345" fill="none" extrusionOk="0">
                    <a:moveTo>
                      <a:pt x="335" y="0"/>
                    </a:moveTo>
                    <a:lnTo>
                      <a:pt x="1" y="23344"/>
                    </a:ln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5"/>
              <p:cNvSpPr/>
              <p:nvPr/>
            </p:nvSpPr>
            <p:spPr>
              <a:xfrm>
                <a:off x="3679675" y="4460850"/>
                <a:ext cx="206700" cy="69925"/>
              </a:xfrm>
              <a:custGeom>
                <a:avLst/>
                <a:gdLst/>
                <a:ahLst/>
                <a:cxnLst/>
                <a:rect l="l" t="t" r="r" b="b"/>
                <a:pathLst>
                  <a:path w="8268" h="2797" fill="none" extrusionOk="0">
                    <a:moveTo>
                      <a:pt x="0" y="0"/>
                    </a:moveTo>
                    <a:lnTo>
                      <a:pt x="0" y="1034"/>
                    </a:lnTo>
                    <a:cubicBezTo>
                      <a:pt x="0" y="1034"/>
                      <a:pt x="1733" y="2797"/>
                      <a:pt x="8268" y="1459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3422075" y="4457050"/>
                <a:ext cx="0" cy="45600"/>
              </a:xfrm>
              <a:custGeom>
                <a:avLst/>
                <a:gdLst/>
                <a:ahLst/>
                <a:cxnLst/>
                <a:rect l="l" t="t" r="r" b="b"/>
                <a:pathLst>
                  <a:path h="1824" fill="none" extrusionOk="0">
                    <a:moveTo>
                      <a:pt x="0" y="0"/>
                    </a:moveTo>
                    <a:lnTo>
                      <a:pt x="0" y="1824"/>
                    </a:ln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403825" y="4485150"/>
                <a:ext cx="231800" cy="101100"/>
              </a:xfrm>
              <a:custGeom>
                <a:avLst/>
                <a:gdLst/>
                <a:ahLst/>
                <a:cxnLst/>
                <a:rect l="l" t="t" r="r" b="b"/>
                <a:pathLst>
                  <a:path w="9272" h="4044" fill="none" extrusionOk="0">
                    <a:moveTo>
                      <a:pt x="730" y="1"/>
                    </a:moveTo>
                    <a:cubicBezTo>
                      <a:pt x="730" y="1"/>
                      <a:pt x="1" y="670"/>
                      <a:pt x="1308" y="1308"/>
                    </a:cubicBezTo>
                    <a:cubicBezTo>
                      <a:pt x="2584" y="1977"/>
                      <a:pt x="4529" y="4043"/>
                      <a:pt x="9271" y="1733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3625725" y="4497325"/>
                <a:ext cx="10650" cy="38000"/>
              </a:xfrm>
              <a:custGeom>
                <a:avLst/>
                <a:gdLst/>
                <a:ahLst/>
                <a:cxnLst/>
                <a:rect l="l" t="t" r="r" b="b"/>
                <a:pathLst>
                  <a:path w="426" h="1520" fill="none" extrusionOk="0">
                    <a:moveTo>
                      <a:pt x="426" y="0"/>
                    </a:moveTo>
                    <a:lnTo>
                      <a:pt x="0" y="1520"/>
                    </a:ln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351400" y="1533750"/>
                <a:ext cx="44100" cy="133000"/>
              </a:xfrm>
              <a:custGeom>
                <a:avLst/>
                <a:gdLst/>
                <a:ahLst/>
                <a:cxnLst/>
                <a:rect l="l" t="t" r="r" b="b"/>
                <a:pathLst>
                  <a:path w="1764" h="5320" fill="none" extrusionOk="0">
                    <a:moveTo>
                      <a:pt x="1581" y="0"/>
                    </a:moveTo>
                    <a:cubicBezTo>
                      <a:pt x="1155" y="152"/>
                      <a:pt x="760" y="426"/>
                      <a:pt x="639" y="791"/>
                    </a:cubicBezTo>
                    <a:cubicBezTo>
                      <a:pt x="487" y="1186"/>
                      <a:pt x="578" y="1703"/>
                      <a:pt x="973" y="1885"/>
                    </a:cubicBezTo>
                    <a:cubicBezTo>
                      <a:pt x="578" y="2250"/>
                      <a:pt x="274" y="2706"/>
                      <a:pt x="122" y="3192"/>
                    </a:cubicBezTo>
                    <a:cubicBezTo>
                      <a:pt x="0" y="3678"/>
                      <a:pt x="61" y="4256"/>
                      <a:pt x="395" y="4681"/>
                    </a:cubicBezTo>
                    <a:cubicBezTo>
                      <a:pt x="699" y="5076"/>
                      <a:pt x="1277" y="5320"/>
                      <a:pt x="1763" y="5168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3796700" y="1530700"/>
                <a:ext cx="45600" cy="90450"/>
              </a:xfrm>
              <a:custGeom>
                <a:avLst/>
                <a:gdLst/>
                <a:ahLst/>
                <a:cxnLst/>
                <a:rect l="l" t="t" r="r" b="b"/>
                <a:pathLst>
                  <a:path w="1824" h="3618" fill="none" extrusionOk="0">
                    <a:moveTo>
                      <a:pt x="0" y="1"/>
                    </a:moveTo>
                    <a:cubicBezTo>
                      <a:pt x="486" y="31"/>
                      <a:pt x="760" y="578"/>
                      <a:pt x="942" y="1034"/>
                    </a:cubicBezTo>
                    <a:cubicBezTo>
                      <a:pt x="973" y="1156"/>
                      <a:pt x="1003" y="1247"/>
                      <a:pt x="1003" y="1369"/>
                    </a:cubicBezTo>
                    <a:cubicBezTo>
                      <a:pt x="973" y="1490"/>
                      <a:pt x="851" y="1612"/>
                      <a:pt x="790" y="1551"/>
                    </a:cubicBezTo>
                    <a:cubicBezTo>
                      <a:pt x="1277" y="1794"/>
                      <a:pt x="1611" y="2250"/>
                      <a:pt x="1733" y="2767"/>
                    </a:cubicBezTo>
                    <a:cubicBezTo>
                      <a:pt x="1824" y="3132"/>
                      <a:pt x="1733" y="3588"/>
                      <a:pt x="1398" y="3618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3897000" y="1677375"/>
                <a:ext cx="1902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761" h="2007" fill="none" extrusionOk="0">
                    <a:moveTo>
                      <a:pt x="0" y="0"/>
                    </a:moveTo>
                    <a:cubicBezTo>
                      <a:pt x="608" y="426"/>
                      <a:pt x="760" y="1368"/>
                      <a:pt x="395" y="2006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5"/>
              <p:cNvSpPr/>
              <p:nvPr/>
            </p:nvSpPr>
            <p:spPr>
              <a:xfrm>
                <a:off x="3409150" y="1823275"/>
                <a:ext cx="91200" cy="76000"/>
              </a:xfrm>
              <a:custGeom>
                <a:avLst/>
                <a:gdLst/>
                <a:ahLst/>
                <a:cxnLst/>
                <a:rect l="l" t="t" r="r" b="b"/>
                <a:pathLst>
                  <a:path w="3648" h="3040" fill="none" extrusionOk="0">
                    <a:moveTo>
                      <a:pt x="335" y="0"/>
                    </a:moveTo>
                    <a:cubicBezTo>
                      <a:pt x="31" y="334"/>
                      <a:pt x="0" y="882"/>
                      <a:pt x="243" y="1246"/>
                    </a:cubicBezTo>
                    <a:cubicBezTo>
                      <a:pt x="517" y="1641"/>
                      <a:pt x="1064" y="1793"/>
                      <a:pt x="1459" y="1641"/>
                    </a:cubicBezTo>
                    <a:cubicBezTo>
                      <a:pt x="1581" y="2158"/>
                      <a:pt x="1885" y="2675"/>
                      <a:pt x="2341" y="2857"/>
                    </a:cubicBezTo>
                    <a:cubicBezTo>
                      <a:pt x="2827" y="3040"/>
                      <a:pt x="3496" y="2857"/>
                      <a:pt x="3648" y="2371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5"/>
              <p:cNvSpPr/>
              <p:nvPr/>
            </p:nvSpPr>
            <p:spPr>
              <a:xfrm>
                <a:off x="3656100" y="1884050"/>
                <a:ext cx="115550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4622" h="2007" fill="none" extrusionOk="0">
                    <a:moveTo>
                      <a:pt x="1" y="1764"/>
                    </a:moveTo>
                    <a:cubicBezTo>
                      <a:pt x="396" y="1976"/>
                      <a:pt x="913" y="2007"/>
                      <a:pt x="1369" y="1855"/>
                    </a:cubicBezTo>
                    <a:cubicBezTo>
                      <a:pt x="1764" y="1673"/>
                      <a:pt x="2129" y="1308"/>
                      <a:pt x="2281" y="852"/>
                    </a:cubicBezTo>
                    <a:cubicBezTo>
                      <a:pt x="2645" y="1217"/>
                      <a:pt x="3223" y="1338"/>
                      <a:pt x="3709" y="1186"/>
                    </a:cubicBezTo>
                    <a:cubicBezTo>
                      <a:pt x="4195" y="1004"/>
                      <a:pt x="4591" y="548"/>
                      <a:pt x="4621" y="1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5"/>
              <p:cNvSpPr/>
              <p:nvPr/>
            </p:nvSpPr>
            <p:spPr>
              <a:xfrm>
                <a:off x="3745775" y="1685725"/>
                <a:ext cx="85900" cy="72225"/>
              </a:xfrm>
              <a:custGeom>
                <a:avLst/>
                <a:gdLst/>
                <a:ahLst/>
                <a:cxnLst/>
                <a:rect l="l" t="t" r="r" b="b"/>
                <a:pathLst>
                  <a:path w="3436" h="2889" fill="none" extrusionOk="0">
                    <a:moveTo>
                      <a:pt x="2858" y="1"/>
                    </a:moveTo>
                    <a:cubicBezTo>
                      <a:pt x="3283" y="304"/>
                      <a:pt x="3435" y="882"/>
                      <a:pt x="3192" y="1338"/>
                    </a:cubicBezTo>
                    <a:cubicBezTo>
                      <a:pt x="2979" y="1794"/>
                      <a:pt x="2432" y="2007"/>
                      <a:pt x="1946" y="1885"/>
                    </a:cubicBezTo>
                    <a:cubicBezTo>
                      <a:pt x="2128" y="2311"/>
                      <a:pt x="1703" y="2797"/>
                      <a:pt x="1277" y="2858"/>
                    </a:cubicBezTo>
                    <a:cubicBezTo>
                      <a:pt x="821" y="2888"/>
                      <a:pt x="396" y="2615"/>
                      <a:pt x="1" y="2402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5"/>
              <p:cNvSpPr/>
              <p:nvPr/>
            </p:nvSpPr>
            <p:spPr>
              <a:xfrm>
                <a:off x="3472225" y="1697875"/>
                <a:ext cx="54725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1734" fill="none" extrusionOk="0">
                    <a:moveTo>
                      <a:pt x="0" y="1"/>
                    </a:moveTo>
                    <a:cubicBezTo>
                      <a:pt x="61" y="548"/>
                      <a:pt x="243" y="1095"/>
                      <a:pt x="699" y="1399"/>
                    </a:cubicBezTo>
                    <a:cubicBezTo>
                      <a:pt x="1125" y="1733"/>
                      <a:pt x="1793" y="1733"/>
                      <a:pt x="2189" y="1338"/>
                    </a:cubicBezTo>
                  </a:path>
                </a:pathLst>
              </a:custGeom>
              <a:solidFill>
                <a:schemeClr val="dk1"/>
              </a:solidFill>
              <a:ln w="4550" cap="rnd" cmpd="sng">
                <a:solidFill>
                  <a:srgbClr val="1D1D1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Audio 3">
            <a:extLst>
              <a:ext uri="{FF2B5EF4-FFF2-40B4-BE49-F238E27FC236}">
                <a16:creationId xmlns:a16="http://schemas.microsoft.com/office/drawing/2014/main" id="{EDAE5F81-744B-ED18-A194-50FC54832B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34"/>
    </mc:Choice>
    <mc:Fallback xmlns="">
      <p:transition spd="slow" advTm="21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77EF8-0956-6224-C2A4-4D990E97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C52414-C247-3C51-F395-DB63887F3485}"/>
              </a:ext>
            </a:extLst>
          </p:cNvPr>
          <p:cNvSpPr txBox="1"/>
          <p:nvPr/>
        </p:nvSpPr>
        <p:spPr>
          <a:xfrm>
            <a:off x="483353" y="962832"/>
            <a:ext cx="8094958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Char char="•"/>
            </a:pPr>
            <a:r>
              <a:rPr lang="en-US" dirty="0"/>
              <a:t>Reis, J., &amp; Housley, M. L. (2023b). </a:t>
            </a:r>
            <a:r>
              <a:rPr lang="en-US" i="1" dirty="0"/>
              <a:t>Fundamentals of Data Engineering</a:t>
            </a:r>
            <a:r>
              <a:rPr lang="en-US" dirty="0"/>
              <a:t>. Dong nan da </a:t>
            </a:r>
            <a:r>
              <a:rPr lang="en-US" dirty="0" err="1"/>
              <a:t>xue</a:t>
            </a:r>
            <a:r>
              <a:rPr lang="en-US" dirty="0"/>
              <a:t> </a:t>
            </a:r>
            <a:r>
              <a:rPr lang="en-US" dirty="0" err="1"/>
              <a:t>chuban</a:t>
            </a:r>
            <a:r>
              <a:rPr lang="en-US" dirty="0"/>
              <a:t> she. </a:t>
            </a:r>
          </a:p>
          <a:p>
            <a:pPr marL="285750" indent="-285750">
              <a:buChar char="•"/>
            </a:pPr>
            <a:r>
              <a:rPr lang="en-US" i="1" dirty="0"/>
              <a:t>Chapter 13 Data types, Chapter 15 SQL statements</a:t>
            </a:r>
            <a:r>
              <a:rPr lang="en-US" dirty="0"/>
              <a:t>. MySQL. (n.d.).                     </a:t>
            </a:r>
          </a:p>
          <a:p>
            <a:r>
              <a:rPr lang="en-US" dirty="0"/>
              <a:t>               https://dev.mysql.com/doc/refman/8.0/en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162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Objectives</a:t>
            </a:r>
            <a:endParaRPr dirty="0"/>
          </a:p>
        </p:txBody>
      </p:sp>
      <p:grpSp>
        <p:nvGrpSpPr>
          <p:cNvPr id="535" name="Google Shape;535;p27"/>
          <p:cNvGrpSpPr/>
          <p:nvPr/>
        </p:nvGrpSpPr>
        <p:grpSpPr>
          <a:xfrm>
            <a:off x="2794427" y="2555537"/>
            <a:ext cx="4462129" cy="497195"/>
            <a:chOff x="2780570" y="2520900"/>
            <a:chExt cx="4462129" cy="497195"/>
          </a:xfrm>
        </p:grpSpPr>
        <p:sp>
          <p:nvSpPr>
            <p:cNvPr id="536" name="Google Shape;536;p27"/>
            <p:cNvSpPr txBox="1"/>
            <p:nvPr/>
          </p:nvSpPr>
          <p:spPr>
            <a:xfrm>
              <a:off x="4934799" y="2520900"/>
              <a:ext cx="2307900" cy="49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Present a catalog user interface for search.</a:t>
              </a:r>
            </a:p>
          </p:txBody>
        </p:sp>
        <p:sp>
          <p:nvSpPr>
            <p:cNvPr id="537" name="Google Shape;537;p27"/>
            <p:cNvSpPr/>
            <p:nvPr/>
          </p:nvSpPr>
          <p:spPr>
            <a:xfrm>
              <a:off x="2780570" y="2523395"/>
              <a:ext cx="1339500" cy="4947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Catalog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</p:grpSp>
      <p:sp>
        <p:nvSpPr>
          <p:cNvPr id="538" name="Google Shape;538;p27"/>
          <p:cNvSpPr txBox="1"/>
          <p:nvPr/>
        </p:nvSpPr>
        <p:spPr>
          <a:xfrm>
            <a:off x="1915152" y="2487569"/>
            <a:ext cx="6153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rPr>
              <a:t>02</a:t>
            </a:r>
            <a:endParaRPr sz="3000" b="1">
              <a:solidFill>
                <a:schemeClr val="dk1"/>
              </a:solidFill>
              <a:latin typeface="Anek Devanagari"/>
              <a:ea typeface="Anek Devanagari"/>
              <a:cs typeface="Anek Devanagari"/>
              <a:sym typeface="Anek Devanagari"/>
            </a:endParaRPr>
          </a:p>
        </p:txBody>
      </p:sp>
      <p:grpSp>
        <p:nvGrpSpPr>
          <p:cNvPr id="539" name="Google Shape;539;p27"/>
          <p:cNvGrpSpPr/>
          <p:nvPr/>
        </p:nvGrpSpPr>
        <p:grpSpPr>
          <a:xfrm>
            <a:off x="2794427" y="3545638"/>
            <a:ext cx="4462129" cy="499624"/>
            <a:chOff x="2780570" y="3511001"/>
            <a:chExt cx="4462129" cy="499624"/>
          </a:xfrm>
        </p:grpSpPr>
        <p:sp>
          <p:nvSpPr>
            <p:cNvPr id="540" name="Google Shape;540;p27"/>
            <p:cNvSpPr txBox="1"/>
            <p:nvPr/>
          </p:nvSpPr>
          <p:spPr>
            <a:xfrm>
              <a:off x="4934799" y="3511001"/>
              <a:ext cx="2307900" cy="49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Present visuals for category &amp; country of original based on catalog search.</a:t>
              </a:r>
            </a:p>
          </p:txBody>
        </p:sp>
        <p:sp>
          <p:nvSpPr>
            <p:cNvPr id="541" name="Google Shape;541;p27"/>
            <p:cNvSpPr/>
            <p:nvPr/>
          </p:nvSpPr>
          <p:spPr>
            <a:xfrm>
              <a:off x="2780570" y="3515925"/>
              <a:ext cx="1339500" cy="4947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Visuals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</p:grpSp>
      <p:sp>
        <p:nvSpPr>
          <p:cNvPr id="542" name="Google Shape;542;p27"/>
          <p:cNvSpPr txBox="1"/>
          <p:nvPr/>
        </p:nvSpPr>
        <p:spPr>
          <a:xfrm>
            <a:off x="1915152" y="3479187"/>
            <a:ext cx="6153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rPr>
              <a:t>03</a:t>
            </a:r>
            <a:endParaRPr sz="3000" b="1">
              <a:solidFill>
                <a:schemeClr val="dk1"/>
              </a:solidFill>
              <a:latin typeface="Anek Devanagari"/>
              <a:ea typeface="Anek Devanagari"/>
              <a:cs typeface="Anek Devanagari"/>
              <a:sym typeface="Anek Devanagari"/>
            </a:endParaRPr>
          </a:p>
        </p:txBody>
      </p:sp>
      <p:cxnSp>
        <p:nvCxnSpPr>
          <p:cNvPr id="543" name="Google Shape;543;p27"/>
          <p:cNvCxnSpPr>
            <a:stCxn id="537" idx="1"/>
            <a:endCxn id="538" idx="3"/>
          </p:cNvCxnSpPr>
          <p:nvPr/>
        </p:nvCxnSpPr>
        <p:spPr>
          <a:xfrm flipH="1">
            <a:off x="2530427" y="2805382"/>
            <a:ext cx="264000" cy="1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44" name="Google Shape;544;p27"/>
          <p:cNvCxnSpPr>
            <a:stCxn id="541" idx="1"/>
            <a:endCxn id="542" idx="3"/>
          </p:cNvCxnSpPr>
          <p:nvPr/>
        </p:nvCxnSpPr>
        <p:spPr>
          <a:xfrm flipH="1">
            <a:off x="2530427" y="3797912"/>
            <a:ext cx="264000" cy="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45" name="Google Shape;545;p27"/>
          <p:cNvCxnSpPr>
            <a:stCxn id="546" idx="1"/>
            <a:endCxn id="547" idx="3"/>
          </p:cNvCxnSpPr>
          <p:nvPr/>
        </p:nvCxnSpPr>
        <p:spPr>
          <a:xfrm flipH="1">
            <a:off x="2530427" y="1812852"/>
            <a:ext cx="264000" cy="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548" name="Google Shape;548;p27"/>
          <p:cNvGrpSpPr/>
          <p:nvPr/>
        </p:nvGrpSpPr>
        <p:grpSpPr>
          <a:xfrm>
            <a:off x="2794427" y="1565437"/>
            <a:ext cx="4462129" cy="494765"/>
            <a:chOff x="2780570" y="1530800"/>
            <a:chExt cx="4462129" cy="494765"/>
          </a:xfrm>
        </p:grpSpPr>
        <p:sp>
          <p:nvSpPr>
            <p:cNvPr id="549" name="Google Shape;549;p27"/>
            <p:cNvSpPr txBox="1"/>
            <p:nvPr/>
          </p:nvSpPr>
          <p:spPr>
            <a:xfrm>
              <a:off x="4934799" y="1530800"/>
              <a:ext cx="2307900" cy="49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Build data pipeline for drink elements.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2 sources.</a:t>
              </a:r>
            </a:p>
          </p:txBody>
        </p:sp>
        <p:sp>
          <p:nvSpPr>
            <p:cNvPr id="546" name="Google Shape;546;p27"/>
            <p:cNvSpPr/>
            <p:nvPr/>
          </p:nvSpPr>
          <p:spPr>
            <a:xfrm>
              <a:off x="2780570" y="1530865"/>
              <a:ext cx="1339500" cy="4947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Pipeline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</p:grpSp>
      <p:sp>
        <p:nvSpPr>
          <p:cNvPr id="547" name="Google Shape;547;p27"/>
          <p:cNvSpPr txBox="1"/>
          <p:nvPr/>
        </p:nvSpPr>
        <p:spPr>
          <a:xfrm>
            <a:off x="1915152" y="1495951"/>
            <a:ext cx="6153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rPr>
              <a:t>01</a:t>
            </a:r>
            <a:endParaRPr sz="3000" b="1">
              <a:solidFill>
                <a:schemeClr val="dk1"/>
              </a:solidFill>
              <a:latin typeface="Anek Devanagari"/>
              <a:ea typeface="Anek Devanagari"/>
              <a:cs typeface="Anek Devanagari"/>
              <a:sym typeface="Anek Devanagari"/>
            </a:endParaRPr>
          </a:p>
        </p:txBody>
      </p:sp>
      <p:grpSp>
        <p:nvGrpSpPr>
          <p:cNvPr id="550" name="Google Shape;550;p27"/>
          <p:cNvGrpSpPr/>
          <p:nvPr/>
        </p:nvGrpSpPr>
        <p:grpSpPr>
          <a:xfrm>
            <a:off x="4376132" y="3583449"/>
            <a:ext cx="350431" cy="339887"/>
            <a:chOff x="3270675" y="841800"/>
            <a:chExt cx="497700" cy="482725"/>
          </a:xfrm>
        </p:grpSpPr>
        <p:sp>
          <p:nvSpPr>
            <p:cNvPr id="551" name="Google Shape;551;p27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" name="Google Shape;552;p27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" name="Google Shape;553;p27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558" name="Google Shape;558;p27"/>
          <p:cNvCxnSpPr>
            <a:stCxn id="546" idx="2"/>
            <a:endCxn id="537" idx="0"/>
          </p:cNvCxnSpPr>
          <p:nvPr/>
        </p:nvCxnSpPr>
        <p:spPr>
          <a:xfrm>
            <a:off x="3464177" y="2060202"/>
            <a:ext cx="0" cy="497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59" name="Google Shape;559;p27"/>
          <p:cNvCxnSpPr>
            <a:stCxn id="537" idx="2"/>
            <a:endCxn id="541" idx="0"/>
          </p:cNvCxnSpPr>
          <p:nvPr/>
        </p:nvCxnSpPr>
        <p:spPr>
          <a:xfrm>
            <a:off x="3464177" y="3052732"/>
            <a:ext cx="0" cy="497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" name="Google Shape;391;p23">
            <a:extLst>
              <a:ext uri="{FF2B5EF4-FFF2-40B4-BE49-F238E27FC236}">
                <a16:creationId xmlns:a16="http://schemas.microsoft.com/office/drawing/2014/main" id="{0C6E6890-EE13-1E79-EF32-F7E7F3F1F3F5}"/>
              </a:ext>
            </a:extLst>
          </p:cNvPr>
          <p:cNvGrpSpPr/>
          <p:nvPr/>
        </p:nvGrpSpPr>
        <p:grpSpPr>
          <a:xfrm>
            <a:off x="4376132" y="1563302"/>
            <a:ext cx="419443" cy="420486"/>
            <a:chOff x="-3771675" y="3971775"/>
            <a:chExt cx="291300" cy="292025"/>
          </a:xfrm>
        </p:grpSpPr>
        <p:sp>
          <p:nvSpPr>
            <p:cNvPr id="3" name="Google Shape;392;p23">
              <a:extLst>
                <a:ext uri="{FF2B5EF4-FFF2-40B4-BE49-F238E27FC236}">
                  <a16:creationId xmlns:a16="http://schemas.microsoft.com/office/drawing/2014/main" id="{34C076BC-A67F-6030-D02D-FC48F9F50AFD}"/>
                </a:ext>
              </a:extLst>
            </p:cNvPr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93;p23">
              <a:extLst>
                <a:ext uri="{FF2B5EF4-FFF2-40B4-BE49-F238E27FC236}">
                  <a16:creationId xmlns:a16="http://schemas.microsoft.com/office/drawing/2014/main" id="{623FCA7B-9CAE-544A-C896-ED3AE2FCE441}"/>
                </a:ext>
              </a:extLst>
            </p:cNvPr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94;p23">
              <a:extLst>
                <a:ext uri="{FF2B5EF4-FFF2-40B4-BE49-F238E27FC236}">
                  <a16:creationId xmlns:a16="http://schemas.microsoft.com/office/drawing/2014/main" id="{DD18E203-8468-B184-5A33-0E1BC9DCAA57}"/>
                </a:ext>
              </a:extLst>
            </p:cNvPr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95;p23">
              <a:extLst>
                <a:ext uri="{FF2B5EF4-FFF2-40B4-BE49-F238E27FC236}">
                  <a16:creationId xmlns:a16="http://schemas.microsoft.com/office/drawing/2014/main" id="{5B495E1B-6233-CDC3-34A2-5599258C9F0D}"/>
                </a:ext>
              </a:extLst>
            </p:cNvPr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96;p23">
              <a:extLst>
                <a:ext uri="{FF2B5EF4-FFF2-40B4-BE49-F238E27FC236}">
                  <a16:creationId xmlns:a16="http://schemas.microsoft.com/office/drawing/2014/main" id="{3CD49481-9CEA-0A41-D6AB-A8C1FFD1FFB9}"/>
                </a:ext>
              </a:extLst>
            </p:cNvPr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386;p23">
            <a:extLst>
              <a:ext uri="{FF2B5EF4-FFF2-40B4-BE49-F238E27FC236}">
                <a16:creationId xmlns:a16="http://schemas.microsoft.com/office/drawing/2014/main" id="{5D5FD2F3-84E1-56D0-1EBD-E3E7E8DE6A8C}"/>
              </a:ext>
            </a:extLst>
          </p:cNvPr>
          <p:cNvGrpSpPr/>
          <p:nvPr/>
        </p:nvGrpSpPr>
        <p:grpSpPr>
          <a:xfrm>
            <a:off x="4367531" y="2555537"/>
            <a:ext cx="423041" cy="421931"/>
            <a:chOff x="-2670575" y="3956600"/>
            <a:chExt cx="293800" cy="293025"/>
          </a:xfrm>
        </p:grpSpPr>
        <p:sp>
          <p:nvSpPr>
            <p:cNvPr id="9" name="Google Shape;387;p23">
              <a:extLst>
                <a:ext uri="{FF2B5EF4-FFF2-40B4-BE49-F238E27FC236}">
                  <a16:creationId xmlns:a16="http://schemas.microsoft.com/office/drawing/2014/main" id="{D366753D-476F-3854-05AC-72F4681D4232}"/>
                </a:ext>
              </a:extLst>
            </p:cNvPr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88;p23">
              <a:extLst>
                <a:ext uri="{FF2B5EF4-FFF2-40B4-BE49-F238E27FC236}">
                  <a16:creationId xmlns:a16="http://schemas.microsoft.com/office/drawing/2014/main" id="{A562DD0E-F0BF-B173-8947-B087BAAD6016}"/>
                </a:ext>
              </a:extLst>
            </p:cNvPr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89;p23">
              <a:extLst>
                <a:ext uri="{FF2B5EF4-FFF2-40B4-BE49-F238E27FC236}">
                  <a16:creationId xmlns:a16="http://schemas.microsoft.com/office/drawing/2014/main" id="{7BE8DC65-0D0F-3B3A-5938-E809CDB2702F}"/>
                </a:ext>
              </a:extLst>
            </p:cNvPr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90;p23">
              <a:extLst>
                <a:ext uri="{FF2B5EF4-FFF2-40B4-BE49-F238E27FC236}">
                  <a16:creationId xmlns:a16="http://schemas.microsoft.com/office/drawing/2014/main" id="{1A1850E3-EB3B-3D1B-8CB8-E546D2355D11}"/>
                </a:ext>
              </a:extLst>
            </p:cNvPr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" name="Audio 15">
            <a:extLst>
              <a:ext uri="{FF2B5EF4-FFF2-40B4-BE49-F238E27FC236}">
                <a16:creationId xmlns:a16="http://schemas.microsoft.com/office/drawing/2014/main" id="{1C139EBC-6AF7-9CF0-EA4E-11C11E2A5D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220"/>
    </mc:Choice>
    <mc:Fallback xmlns="">
      <p:transition spd="slow" advTm="40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E9D7F-8E1E-4245-034D-7B7B62EB3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Source and Extraction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FD99A3-EB95-EAC1-CF06-283F513805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999" y="1435980"/>
            <a:ext cx="3530453" cy="2570400"/>
          </a:xfrm>
        </p:spPr>
        <p:txBody>
          <a:bodyPr/>
          <a:lstStyle/>
          <a:p>
            <a:r>
              <a:rPr lang="en-US" sz="1600" dirty="0"/>
              <a:t>Sources:</a:t>
            </a:r>
          </a:p>
          <a:p>
            <a:pPr lvl="1"/>
            <a:r>
              <a:rPr lang="en-US" sz="1600" dirty="0"/>
              <a:t>2 CSV files of Category and Ingredient</a:t>
            </a:r>
          </a:p>
          <a:p>
            <a:pPr lvl="1"/>
            <a:r>
              <a:rPr lang="en-US" sz="1600" dirty="0"/>
              <a:t>2 API files of Glass and drinks</a:t>
            </a:r>
          </a:p>
          <a:p>
            <a:pPr marL="412750" indent="-285750"/>
            <a:endParaRPr lang="en-US" sz="1600" dirty="0"/>
          </a:p>
          <a:p>
            <a:pPr marL="412750" indent="-285750"/>
            <a:r>
              <a:rPr lang="en-US" sz="1600" dirty="0"/>
              <a:t>Establish Connection to cocktaildb.com API</a:t>
            </a:r>
          </a:p>
          <a:p>
            <a:pPr marL="412750" indent="-285750"/>
            <a:endParaRPr lang="en-US" sz="1600" dirty="0"/>
          </a:p>
          <a:p>
            <a:pPr marL="412750" indent="-285750"/>
            <a:r>
              <a:rPr lang="en-US" sz="1600" dirty="0"/>
              <a:t>Extract data</a:t>
            </a:r>
          </a:p>
          <a:p>
            <a:pPr marL="412750" indent="-285750"/>
            <a:endParaRPr lang="en-US" sz="1600" dirty="0"/>
          </a:p>
          <a:p>
            <a:pPr marL="412750" indent="-285750"/>
            <a:r>
              <a:rPr lang="en-US" sz="1600" dirty="0">
                <a:hlinkClick r:id="rId5"/>
              </a:rPr>
              <a:t>https://github.com/Pii-USD/ADS507</a:t>
            </a:r>
          </a:p>
          <a:p>
            <a:pPr marL="127000" indent="0">
              <a:buNone/>
            </a:pPr>
            <a:endParaRPr lang="en-US" sz="1600" dirty="0"/>
          </a:p>
          <a:p>
            <a:pPr marL="127000" indent="0">
              <a:buNone/>
            </a:pPr>
            <a:endParaRPr lang="en-US" dirty="0"/>
          </a:p>
          <a:p>
            <a:pPr marL="127000" indent="0">
              <a:buNone/>
            </a:pPr>
            <a:endParaRPr lang="en-US" dirty="0"/>
          </a:p>
          <a:p>
            <a:pPr marL="139700" indent="0">
              <a:buNone/>
            </a:pP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0A61AA2-2079-A5B8-1348-BDBF4E4FF6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7403" y="1263184"/>
            <a:ext cx="4143953" cy="336279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3A7AE5B-6628-0321-F3FD-0786F37B9E4B}"/>
              </a:ext>
            </a:extLst>
          </p:cNvPr>
          <p:cNvSpPr txBox="1"/>
          <p:nvPr/>
        </p:nvSpPr>
        <p:spPr>
          <a:xfrm>
            <a:off x="4483099" y="4625978"/>
            <a:ext cx="39725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Extract Transform Load (ETL) architect diagram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9D32E5-D30D-5883-953B-7827531EAC04}"/>
              </a:ext>
            </a:extLst>
          </p:cNvPr>
          <p:cNvSpPr/>
          <p:nvPr/>
        </p:nvSpPr>
        <p:spPr>
          <a:xfrm>
            <a:off x="4397403" y="1263184"/>
            <a:ext cx="4143953" cy="3670571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AD62A2C2-85DF-9C01-CB54-C28D012DB2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03654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642"/>
    </mc:Choice>
    <mc:Fallback xmlns="">
      <p:transition spd="slow" advTm="71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2699161-0B93-7D4A-14B4-9E2736FF6E34}"/>
              </a:ext>
            </a:extLst>
          </p:cNvPr>
          <p:cNvSpPr/>
          <p:nvPr/>
        </p:nvSpPr>
        <p:spPr>
          <a:xfrm>
            <a:off x="452176" y="904352"/>
            <a:ext cx="2347763" cy="4079630"/>
          </a:xfrm>
          <a:prstGeom prst="roundRect">
            <a:avLst/>
          </a:prstGeom>
          <a:solidFill>
            <a:schemeClr val="accent1">
              <a:alpha val="2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71E122-4839-BFD1-6BF7-8941FCF8E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Clean up and Transformation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F6D376-99EB-53CC-4C20-C5C089DCA3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6972" y="1115365"/>
            <a:ext cx="2046902" cy="3691735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B46322C0-5594-6081-A8D1-18E62D3155D5}"/>
              </a:ext>
            </a:extLst>
          </p:cNvPr>
          <p:cNvSpPr txBox="1">
            <a:spLocks/>
          </p:cNvSpPr>
          <p:nvPr/>
        </p:nvSpPr>
        <p:spPr>
          <a:xfrm>
            <a:off x="2799939" y="1115365"/>
            <a:ext cx="3379798" cy="132015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Data Clean up </a:t>
            </a:r>
          </a:p>
          <a:p>
            <a:endParaRPr lang="en-US"/>
          </a:p>
          <a:p>
            <a:pPr marL="285750" indent="-285750">
              <a:buFont typeface="Wingdings" panose="05000000000000000000" pitchFamily="2" charset="2"/>
              <a:buChar char="ß"/>
            </a:pPr>
            <a:r>
              <a:rPr lang="en-US"/>
              <a:t>Columns with Null Values</a:t>
            </a:r>
          </a:p>
          <a:p>
            <a:pPr marL="285750" lvl="2" indent="-285750">
              <a:buFont typeface="Wingdings" panose="05000000000000000000" pitchFamily="2" charset="2"/>
              <a:buChar char="ß"/>
            </a:pPr>
            <a:endParaRPr lang="en-US"/>
          </a:p>
          <a:p>
            <a:pPr marL="285750" lvl="2" indent="-285750">
              <a:buFont typeface="Arial" panose="020B0604020202020204" pitchFamily="34" charset="0"/>
              <a:buChar char="•"/>
            </a:pPr>
            <a:r>
              <a:rPr lang="en-US"/>
              <a:t>Drop columns with null values </a:t>
            </a:r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lvl="2" indent="-285750">
              <a:buFont typeface="Arial" panose="020B0604020202020204" pitchFamily="34" charset="0"/>
              <a:buChar char="•"/>
            </a:pPr>
            <a:endParaRPr lang="en-US"/>
          </a:p>
          <a:p>
            <a:pPr lvl="2" algn="r"/>
            <a:endParaRPr lang="en-US"/>
          </a:p>
          <a:p>
            <a:pPr lvl="2" algn="r"/>
            <a:r>
              <a:rPr lang="en-US"/>
              <a:t>Drink table attributes to be loaded to SQL DB </a:t>
            </a:r>
            <a:r>
              <a:rPr lang="en-US">
                <a:sym typeface="Wingdings" panose="05000000000000000000" pitchFamily="2" charset="2"/>
              </a:rPr>
              <a:t></a:t>
            </a:r>
            <a:endParaRPr lang="en-US"/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en-US"/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en-US"/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en-US"/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en-US"/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en-US"/>
          </a:p>
          <a:p>
            <a:endParaRPr lang="en-US"/>
          </a:p>
          <a:p>
            <a:pPr marL="139700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16D55D-DB65-6C71-2DBA-EEF271F92D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6867" y="1115365"/>
            <a:ext cx="1406041" cy="1319593"/>
          </a:xfrm>
          <a:prstGeom prst="rect">
            <a:avLst/>
          </a:prstGeom>
        </p:spPr>
      </p:pic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7F4E6C48-40C6-EC10-D355-FA70E2C3F92F}"/>
              </a:ext>
            </a:extLst>
          </p:cNvPr>
          <p:cNvSpPr txBox="1">
            <a:spLocks/>
          </p:cNvSpPr>
          <p:nvPr/>
        </p:nvSpPr>
        <p:spPr>
          <a:xfrm>
            <a:off x="2992633" y="4028135"/>
            <a:ext cx="1991350" cy="80798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Perform data transformation in SQL </a:t>
            </a:r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en-US"/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en-US"/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en-US"/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en-US"/>
          </a:p>
          <a:p>
            <a:pPr marL="285750" indent="-285750">
              <a:buFont typeface="Wingdings" panose="05000000000000000000" pitchFamily="2" charset="2"/>
              <a:buChar char="ß"/>
            </a:pPr>
            <a:endParaRPr lang="en-US"/>
          </a:p>
          <a:p>
            <a:endParaRPr lang="en-US"/>
          </a:p>
          <a:p>
            <a:pPr marL="139700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64A26D3-EAE6-33DC-E599-BFBECD69D4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53839" y="3668762"/>
            <a:ext cx="3928905" cy="1315220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AB0BD82-FAA7-AEAC-8486-33F240F9BDD6}"/>
              </a:ext>
            </a:extLst>
          </p:cNvPr>
          <p:cNvSpPr/>
          <p:nvPr/>
        </p:nvSpPr>
        <p:spPr>
          <a:xfrm>
            <a:off x="2812847" y="900270"/>
            <a:ext cx="3145825" cy="1649470"/>
          </a:xfrm>
          <a:prstGeom prst="roundRect">
            <a:avLst/>
          </a:prstGeom>
          <a:solidFill>
            <a:schemeClr val="accent1">
              <a:alpha val="22000"/>
            </a:scheme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C114AC52-4541-4F9D-D0B4-62C153B3408B}"/>
              </a:ext>
            </a:extLst>
          </p:cNvPr>
          <p:cNvSpPr/>
          <p:nvPr/>
        </p:nvSpPr>
        <p:spPr>
          <a:xfrm>
            <a:off x="6325802" y="1019825"/>
            <a:ext cx="2587086" cy="2346374"/>
          </a:xfrm>
          <a:prstGeom prst="roundRect">
            <a:avLst/>
          </a:prstGeom>
          <a:noFill/>
          <a:ln w="19050"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AAF7665-D9A7-90DD-1E76-2EAEF1DA975F}"/>
              </a:ext>
            </a:extLst>
          </p:cNvPr>
          <p:cNvSpPr/>
          <p:nvPr/>
        </p:nvSpPr>
        <p:spPr>
          <a:xfrm>
            <a:off x="3142456" y="2610029"/>
            <a:ext cx="3183346" cy="876015"/>
          </a:xfrm>
          <a:prstGeom prst="roundRect">
            <a:avLst/>
          </a:prstGeom>
          <a:noFill/>
          <a:ln w="19050"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5742158-81F9-9025-A2D3-48B954902E2C}"/>
              </a:ext>
            </a:extLst>
          </p:cNvPr>
          <p:cNvSpPr/>
          <p:nvPr/>
        </p:nvSpPr>
        <p:spPr>
          <a:xfrm>
            <a:off x="2965247" y="3630693"/>
            <a:ext cx="6028028" cy="1353289"/>
          </a:xfrm>
          <a:prstGeom prst="round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3CEC79B-9BBE-8370-2883-104CBC1A24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09366" y="1787142"/>
            <a:ext cx="2219957" cy="1415477"/>
          </a:xfrm>
          <a:prstGeom prst="rect">
            <a:avLst/>
          </a:prstGeom>
        </p:spPr>
      </p:pic>
      <p:pic>
        <p:nvPicPr>
          <p:cNvPr id="27" name="Audio 26">
            <a:hlinkClick r:id="" action="ppaction://media"/>
            <a:extLst>
              <a:ext uri="{FF2B5EF4-FFF2-40B4-BE49-F238E27FC236}">
                <a16:creationId xmlns:a16="http://schemas.microsoft.com/office/drawing/2014/main" id="{1B0A842B-FD93-CCED-899E-856E114173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05880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636"/>
    </mc:Choice>
    <mc:Fallback xmlns="">
      <p:transition spd="slow" advTm="72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Load and Schema</a:t>
            </a:r>
            <a:endParaRPr/>
          </a:p>
        </p:txBody>
      </p:sp>
      <p:pic>
        <p:nvPicPr>
          <p:cNvPr id="2" name="Picture 1" descr="Table&#10;&#10;Description automatically generated with low confidence">
            <a:extLst>
              <a:ext uri="{FF2B5EF4-FFF2-40B4-BE49-F238E27FC236}">
                <a16:creationId xmlns:a16="http://schemas.microsoft.com/office/drawing/2014/main" id="{C9C7074E-D862-8AE0-54C7-47D40878237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4163"/>
          <a:stretch/>
        </p:blipFill>
        <p:spPr>
          <a:xfrm>
            <a:off x="155520" y="1186618"/>
            <a:ext cx="1723522" cy="31844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FFE7C27-0748-FC1D-A631-C8F6057AF8AC}"/>
              </a:ext>
            </a:extLst>
          </p:cNvPr>
          <p:cNvSpPr txBox="1"/>
          <p:nvPr/>
        </p:nvSpPr>
        <p:spPr>
          <a:xfrm>
            <a:off x="248179" y="4625980"/>
            <a:ext cx="1608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Extracted Dataset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053610-BEFB-BC26-3356-2A47B31D76E0}"/>
              </a:ext>
            </a:extLst>
          </p:cNvPr>
          <p:cNvSpPr txBox="1"/>
          <p:nvPr/>
        </p:nvSpPr>
        <p:spPr>
          <a:xfrm>
            <a:off x="2395781" y="4625979"/>
            <a:ext cx="18646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Transformed Dataset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E1A6C7-B836-2D46-4623-2157D197BAA6}"/>
              </a:ext>
            </a:extLst>
          </p:cNvPr>
          <p:cNvSpPr txBox="1"/>
          <p:nvPr/>
        </p:nvSpPr>
        <p:spPr>
          <a:xfrm>
            <a:off x="5508029" y="4625978"/>
            <a:ext cx="32095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Loaded Datasets – Database Schema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C44F15B-EE90-3B29-6BCA-DB492DD1F1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9867" y="1587640"/>
            <a:ext cx="3867407" cy="24718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C84A59-B7BE-3621-3339-C90F62CDD5D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8420" y="1526722"/>
            <a:ext cx="2600688" cy="2676899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CF0B4BE-7D25-9F99-91A3-BBD1774633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39844" t="-139844" r="-139844" b="-139844"/>
          <a:stretch>
            <a:fillRect/>
          </a:stretch>
        </p:blipFill>
        <p:spPr>
          <a:xfrm>
            <a:off x="7539228" y="3538728"/>
            <a:ext cx="1543050" cy="154305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948"/>
    </mc:Choice>
    <mc:Fallback xmlns="">
      <p:transition spd="slow" advTm="429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Graphical Interface Function</a:t>
            </a:r>
            <a:endParaRPr dirty="0"/>
          </a:p>
        </p:txBody>
      </p:sp>
      <p:grpSp>
        <p:nvGrpSpPr>
          <p:cNvPr id="587" name="Google Shape;587;p29"/>
          <p:cNvGrpSpPr/>
          <p:nvPr/>
        </p:nvGrpSpPr>
        <p:grpSpPr>
          <a:xfrm>
            <a:off x="4502063" y="1362459"/>
            <a:ext cx="3644416" cy="1019010"/>
            <a:chOff x="4009834" y="1344313"/>
            <a:chExt cx="3644416" cy="1019010"/>
          </a:xfrm>
        </p:grpSpPr>
        <p:sp>
          <p:nvSpPr>
            <p:cNvPr id="588" name="Google Shape;588;p29"/>
            <p:cNvSpPr txBox="1"/>
            <p:nvPr/>
          </p:nvSpPr>
          <p:spPr>
            <a:xfrm>
              <a:off x="4009834" y="1344313"/>
              <a:ext cx="3644400" cy="446312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Pipeline Data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  <p:sp>
          <p:nvSpPr>
            <p:cNvPr id="589" name="Google Shape;589;p29"/>
            <p:cNvSpPr txBox="1"/>
            <p:nvPr/>
          </p:nvSpPr>
          <p:spPr>
            <a:xfrm>
              <a:off x="4009850" y="1790623"/>
              <a:ext cx="36444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Leverage static table from data pipeline.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90" name="Google Shape;590;p29"/>
          <p:cNvGrpSpPr/>
          <p:nvPr/>
        </p:nvGrpSpPr>
        <p:grpSpPr>
          <a:xfrm>
            <a:off x="1981979" y="2390592"/>
            <a:ext cx="3644400" cy="1017822"/>
            <a:chOff x="1489750" y="2374001"/>
            <a:chExt cx="3644400" cy="1017822"/>
          </a:xfrm>
        </p:grpSpPr>
        <p:sp>
          <p:nvSpPr>
            <p:cNvPr id="591" name="Google Shape;591;p29"/>
            <p:cNvSpPr txBox="1"/>
            <p:nvPr/>
          </p:nvSpPr>
          <p:spPr>
            <a:xfrm>
              <a:off x="1489750" y="2374001"/>
              <a:ext cx="3644400" cy="446312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User Input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  <p:sp>
          <p:nvSpPr>
            <p:cNvPr id="592" name="Google Shape;592;p29"/>
            <p:cNvSpPr txBox="1"/>
            <p:nvPr/>
          </p:nvSpPr>
          <p:spPr>
            <a:xfrm>
              <a:off x="1491725" y="2819123"/>
              <a:ext cx="3640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User input triggers front end search result and backend query.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93" name="Google Shape;593;p29"/>
          <p:cNvGrpSpPr/>
          <p:nvPr/>
        </p:nvGrpSpPr>
        <p:grpSpPr>
          <a:xfrm>
            <a:off x="4502063" y="3536247"/>
            <a:ext cx="3644400" cy="909424"/>
            <a:chOff x="4009834" y="3518101"/>
            <a:chExt cx="3644400" cy="909424"/>
          </a:xfrm>
        </p:grpSpPr>
        <p:sp>
          <p:nvSpPr>
            <p:cNvPr id="594" name="Google Shape;594;p29"/>
            <p:cNvSpPr txBox="1"/>
            <p:nvPr/>
          </p:nvSpPr>
          <p:spPr>
            <a:xfrm>
              <a:off x="4009834" y="3518101"/>
              <a:ext cx="3644400" cy="43012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Results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  <p:sp>
          <p:nvSpPr>
            <p:cNvPr id="595" name="Google Shape;595;p29"/>
            <p:cNvSpPr txBox="1"/>
            <p:nvPr/>
          </p:nvSpPr>
          <p:spPr>
            <a:xfrm>
              <a:off x="4011800" y="3854825"/>
              <a:ext cx="3640200" cy="572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Query results present query results.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596" name="Google Shape;596;p29"/>
          <p:cNvCxnSpPr>
            <a:cxnSpLocks/>
            <a:stCxn id="589" idx="2"/>
            <a:endCxn id="591" idx="3"/>
          </p:cNvCxnSpPr>
          <p:nvPr/>
        </p:nvCxnSpPr>
        <p:spPr>
          <a:xfrm rot="5400000">
            <a:off x="5859190" y="2148658"/>
            <a:ext cx="232279" cy="6979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97" name="Google Shape;597;p29"/>
          <p:cNvCxnSpPr>
            <a:cxnSpLocks/>
            <a:stCxn id="592" idx="2"/>
            <a:endCxn id="594" idx="1"/>
          </p:cNvCxnSpPr>
          <p:nvPr/>
        </p:nvCxnSpPr>
        <p:spPr>
          <a:xfrm rot="16200000" flipH="1">
            <a:off x="3981611" y="3230856"/>
            <a:ext cx="342894" cy="698009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47B7B549-2804-8095-48C3-E964C6617A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928" y="1300337"/>
            <a:ext cx="2457294" cy="68945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94AA542-8FFA-DCC8-7DCD-7761D5D4C5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7537" y="3536247"/>
            <a:ext cx="1764566" cy="967415"/>
          </a:xfrm>
          <a:prstGeom prst="rect">
            <a:avLst/>
          </a:prstGeom>
        </p:spPr>
      </p:pic>
      <p:sp>
        <p:nvSpPr>
          <p:cNvPr id="13" name="Google Shape;1004;p42">
            <a:extLst>
              <a:ext uri="{FF2B5EF4-FFF2-40B4-BE49-F238E27FC236}">
                <a16:creationId xmlns:a16="http://schemas.microsoft.com/office/drawing/2014/main" id="{1B47412D-29E5-1298-C38F-F4998B316F6C}"/>
              </a:ext>
            </a:extLst>
          </p:cNvPr>
          <p:cNvSpPr txBox="1"/>
          <p:nvPr/>
        </p:nvSpPr>
        <p:spPr>
          <a:xfrm>
            <a:off x="2857695" y="1626174"/>
            <a:ext cx="657900" cy="4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rPr>
              <a:t>1</a:t>
            </a:r>
            <a:endParaRPr sz="3000" b="1" dirty="0">
              <a:solidFill>
                <a:schemeClr val="dk1"/>
              </a:solidFill>
              <a:latin typeface="Anek Devanagari"/>
              <a:ea typeface="Anek Devanagari"/>
              <a:cs typeface="Anek Devanagari"/>
              <a:sym typeface="Anek Devanagari"/>
            </a:endParaRPr>
          </a:p>
        </p:txBody>
      </p:sp>
      <p:sp>
        <p:nvSpPr>
          <p:cNvPr id="14" name="Google Shape;1004;p42">
            <a:extLst>
              <a:ext uri="{FF2B5EF4-FFF2-40B4-BE49-F238E27FC236}">
                <a16:creationId xmlns:a16="http://schemas.microsoft.com/office/drawing/2014/main" id="{198E2E84-438E-2157-AE88-333CF2E773D0}"/>
              </a:ext>
            </a:extLst>
          </p:cNvPr>
          <p:cNvSpPr txBox="1"/>
          <p:nvPr/>
        </p:nvSpPr>
        <p:spPr>
          <a:xfrm>
            <a:off x="525936" y="4213595"/>
            <a:ext cx="657900" cy="4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rPr>
              <a:t>2</a:t>
            </a:r>
            <a:endParaRPr sz="3000" b="1" dirty="0">
              <a:solidFill>
                <a:schemeClr val="dk1"/>
              </a:solidFill>
              <a:latin typeface="Anek Devanagari"/>
              <a:ea typeface="Anek Devanagari"/>
              <a:cs typeface="Anek Devanagari"/>
              <a:sym typeface="Anek Devanagari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83E2493-4289-8F6E-98B9-283732BF86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006220" y="4198862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>
          <a:extLst>
            <a:ext uri="{FF2B5EF4-FFF2-40B4-BE49-F238E27FC236}">
              <a16:creationId xmlns:a16="http://schemas.microsoft.com/office/drawing/2014/main" id="{02C4B35E-B2C4-CCEE-6515-12BA83AE9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46">
            <a:extLst>
              <a:ext uri="{FF2B5EF4-FFF2-40B4-BE49-F238E27FC236}">
                <a16:creationId xmlns:a16="http://schemas.microsoft.com/office/drawing/2014/main" id="{5BA6759D-EF03-C7C9-B5F6-EB3E4308C2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Graphical Interface Results</a:t>
            </a:r>
            <a:endParaRPr dirty="0"/>
          </a:p>
        </p:txBody>
      </p:sp>
      <p:grpSp>
        <p:nvGrpSpPr>
          <p:cNvPr id="1089" name="Google Shape;1089;p46">
            <a:extLst>
              <a:ext uri="{FF2B5EF4-FFF2-40B4-BE49-F238E27FC236}">
                <a16:creationId xmlns:a16="http://schemas.microsoft.com/office/drawing/2014/main" id="{AA7BAD25-07BC-7D6E-EFF0-4EA2B17072A4}"/>
              </a:ext>
            </a:extLst>
          </p:cNvPr>
          <p:cNvGrpSpPr/>
          <p:nvPr/>
        </p:nvGrpSpPr>
        <p:grpSpPr>
          <a:xfrm>
            <a:off x="201484" y="2934749"/>
            <a:ext cx="1962309" cy="1069350"/>
            <a:chOff x="1058875" y="1981125"/>
            <a:chExt cx="1962309" cy="1069350"/>
          </a:xfrm>
        </p:grpSpPr>
        <p:sp>
          <p:nvSpPr>
            <p:cNvPr id="1090" name="Google Shape;1090;p46">
              <a:extLst>
                <a:ext uri="{FF2B5EF4-FFF2-40B4-BE49-F238E27FC236}">
                  <a16:creationId xmlns:a16="http://schemas.microsoft.com/office/drawing/2014/main" id="{FEC11A12-53BF-C688-67C0-53AE2667B684}"/>
                </a:ext>
              </a:extLst>
            </p:cNvPr>
            <p:cNvSpPr txBox="1"/>
            <p:nvPr/>
          </p:nvSpPr>
          <p:spPr>
            <a:xfrm>
              <a:off x="1058875" y="1981125"/>
              <a:ext cx="1954200" cy="42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Count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  <p:sp>
          <p:nvSpPr>
            <p:cNvPr id="1091" name="Google Shape;1091;p46">
              <a:extLst>
                <a:ext uri="{FF2B5EF4-FFF2-40B4-BE49-F238E27FC236}">
                  <a16:creationId xmlns:a16="http://schemas.microsoft.com/office/drawing/2014/main" id="{F2980555-BEA9-3E09-5CB1-5B1BD8920F9C}"/>
                </a:ext>
              </a:extLst>
            </p:cNvPr>
            <p:cNvSpPr txBox="1"/>
            <p:nvPr/>
          </p:nvSpPr>
          <p:spPr>
            <a:xfrm>
              <a:off x="1066984" y="2409075"/>
              <a:ext cx="1954200" cy="64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Count of categories.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92" name="Google Shape;1092;p46">
            <a:extLst>
              <a:ext uri="{FF2B5EF4-FFF2-40B4-BE49-F238E27FC236}">
                <a16:creationId xmlns:a16="http://schemas.microsoft.com/office/drawing/2014/main" id="{A4EEE894-ECB5-52B7-62F8-12E1A673063D}"/>
              </a:ext>
            </a:extLst>
          </p:cNvPr>
          <p:cNvGrpSpPr/>
          <p:nvPr/>
        </p:nvGrpSpPr>
        <p:grpSpPr>
          <a:xfrm>
            <a:off x="6856814" y="2358707"/>
            <a:ext cx="1954206" cy="1067946"/>
            <a:chOff x="6129726" y="1981125"/>
            <a:chExt cx="1954206" cy="1067946"/>
          </a:xfrm>
        </p:grpSpPr>
        <p:sp>
          <p:nvSpPr>
            <p:cNvPr id="1093" name="Google Shape;1093;p46">
              <a:extLst>
                <a:ext uri="{FF2B5EF4-FFF2-40B4-BE49-F238E27FC236}">
                  <a16:creationId xmlns:a16="http://schemas.microsoft.com/office/drawing/2014/main" id="{89289154-3C04-6672-AB5E-2FBC9EE56BFF}"/>
                </a:ext>
              </a:extLst>
            </p:cNvPr>
            <p:cNvSpPr txBox="1"/>
            <p:nvPr/>
          </p:nvSpPr>
          <p:spPr>
            <a:xfrm>
              <a:off x="6129731" y="1981125"/>
              <a:ext cx="1954200" cy="42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Caterogry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  <p:sp>
          <p:nvSpPr>
            <p:cNvPr id="1094" name="Google Shape;1094;p46">
              <a:extLst>
                <a:ext uri="{FF2B5EF4-FFF2-40B4-BE49-F238E27FC236}">
                  <a16:creationId xmlns:a16="http://schemas.microsoft.com/office/drawing/2014/main" id="{966409B4-72F4-B71A-2FB3-A9574D6C6823}"/>
                </a:ext>
              </a:extLst>
            </p:cNvPr>
            <p:cNvSpPr txBox="1"/>
            <p:nvPr/>
          </p:nvSpPr>
          <p:spPr>
            <a:xfrm>
              <a:off x="6129726" y="2409171"/>
              <a:ext cx="1954200" cy="63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Resulting categories for drinks with target ingredient.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096" name="Google Shape;1096;p46">
            <a:extLst>
              <a:ext uri="{FF2B5EF4-FFF2-40B4-BE49-F238E27FC236}">
                <a16:creationId xmlns:a16="http://schemas.microsoft.com/office/drawing/2014/main" id="{1EA33E53-29A3-4224-AC79-9FE313C9D568}"/>
              </a:ext>
            </a:extLst>
          </p:cNvPr>
          <p:cNvCxnSpPr>
            <a:cxnSpLocks/>
          </p:cNvCxnSpPr>
          <p:nvPr/>
        </p:nvCxnSpPr>
        <p:spPr>
          <a:xfrm rot="5400000" flipH="1">
            <a:off x="7065669" y="1350161"/>
            <a:ext cx="934500" cy="10737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332D031-AF2F-22A3-CF18-E39710D6D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1388" y="1259788"/>
            <a:ext cx="3877836" cy="34170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3BFA58-526D-9C04-B7C1-78CFCE33C4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0001" y="1017112"/>
            <a:ext cx="2570915" cy="1073700"/>
          </a:xfrm>
          <a:prstGeom prst="rect">
            <a:avLst/>
          </a:prstGeom>
        </p:spPr>
      </p:pic>
      <p:cxnSp>
        <p:nvCxnSpPr>
          <p:cNvPr id="7" name="Google Shape;1096;p46">
            <a:extLst>
              <a:ext uri="{FF2B5EF4-FFF2-40B4-BE49-F238E27FC236}">
                <a16:creationId xmlns:a16="http://schemas.microsoft.com/office/drawing/2014/main" id="{02CD2C8A-3272-65BD-19FB-56DFB2EFADFF}"/>
              </a:ext>
            </a:extLst>
          </p:cNvPr>
          <p:cNvCxnSpPr>
            <a:cxnSpLocks/>
          </p:cNvCxnSpPr>
          <p:nvPr/>
        </p:nvCxnSpPr>
        <p:spPr>
          <a:xfrm rot="16200000">
            <a:off x="1111838" y="1685049"/>
            <a:ext cx="934500" cy="10737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216FD9B-B5E4-1ECA-A685-704638D490A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85563" y="963979"/>
            <a:ext cx="2114813" cy="1126833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CAF3F10-66DD-627A-129A-3A00EA81D2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9200" y="420658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439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Supporting Visual</a:t>
            </a:r>
            <a:endParaRPr dirty="0"/>
          </a:p>
        </p:txBody>
      </p:sp>
      <p:grpSp>
        <p:nvGrpSpPr>
          <p:cNvPr id="1092" name="Google Shape;1092;p46"/>
          <p:cNvGrpSpPr/>
          <p:nvPr/>
        </p:nvGrpSpPr>
        <p:grpSpPr>
          <a:xfrm>
            <a:off x="6759833" y="1797598"/>
            <a:ext cx="1954206" cy="1067946"/>
            <a:chOff x="6129726" y="1981125"/>
            <a:chExt cx="1954206" cy="1067946"/>
          </a:xfrm>
        </p:grpSpPr>
        <p:sp>
          <p:nvSpPr>
            <p:cNvPr id="1093" name="Google Shape;1093;p46"/>
            <p:cNvSpPr txBox="1"/>
            <p:nvPr/>
          </p:nvSpPr>
          <p:spPr>
            <a:xfrm>
              <a:off x="6129731" y="1981125"/>
              <a:ext cx="1954200" cy="423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18287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Origin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  <p:sp>
          <p:nvSpPr>
            <p:cNvPr id="1094" name="Google Shape;1094;p46"/>
            <p:cNvSpPr txBox="1"/>
            <p:nvPr/>
          </p:nvSpPr>
          <p:spPr>
            <a:xfrm>
              <a:off x="6129726" y="2409171"/>
              <a:ext cx="1954200" cy="63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Visual for country of origin.</a:t>
              </a:r>
              <a:endParaRPr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cxnSp>
        <p:nvCxnSpPr>
          <p:cNvPr id="1096" name="Google Shape;1096;p46"/>
          <p:cNvCxnSpPr>
            <a:cxnSpLocks/>
          </p:cNvCxnSpPr>
          <p:nvPr/>
        </p:nvCxnSpPr>
        <p:spPr>
          <a:xfrm rot="5400000">
            <a:off x="6644185" y="2559262"/>
            <a:ext cx="1111798" cy="1513952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82DD5324-991F-D1AA-F907-450ABA9C2D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564" y="1080654"/>
            <a:ext cx="5231635" cy="3740727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3E3D7F9-9BF4-D8EE-9490-E6B40D1B60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49491" y="4211781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>
          <a:extLst>
            <a:ext uri="{FF2B5EF4-FFF2-40B4-BE49-F238E27FC236}">
              <a16:creationId xmlns:a16="http://schemas.microsoft.com/office/drawing/2014/main" id="{CEC15182-96E1-81CD-E4D9-2198B2186E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27">
            <a:extLst>
              <a:ext uri="{FF2B5EF4-FFF2-40B4-BE49-F238E27FC236}">
                <a16:creationId xmlns:a16="http://schemas.microsoft.com/office/drawing/2014/main" id="{7C7EFA30-6DF1-1A84-F4FD-6D408A654D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Recap Summary</a:t>
            </a:r>
            <a:endParaRPr dirty="0"/>
          </a:p>
        </p:txBody>
      </p:sp>
      <p:grpSp>
        <p:nvGrpSpPr>
          <p:cNvPr id="535" name="Google Shape;535;p27">
            <a:extLst>
              <a:ext uri="{FF2B5EF4-FFF2-40B4-BE49-F238E27FC236}">
                <a16:creationId xmlns:a16="http://schemas.microsoft.com/office/drawing/2014/main" id="{B903A31D-5687-587B-89CD-80E506BED8FE}"/>
              </a:ext>
            </a:extLst>
          </p:cNvPr>
          <p:cNvGrpSpPr/>
          <p:nvPr/>
        </p:nvGrpSpPr>
        <p:grpSpPr>
          <a:xfrm>
            <a:off x="2815209" y="2597100"/>
            <a:ext cx="4462129" cy="497195"/>
            <a:chOff x="2780570" y="2520900"/>
            <a:chExt cx="4462129" cy="497195"/>
          </a:xfrm>
        </p:grpSpPr>
        <p:sp>
          <p:nvSpPr>
            <p:cNvPr id="536" name="Google Shape;536;p27">
              <a:extLst>
                <a:ext uri="{FF2B5EF4-FFF2-40B4-BE49-F238E27FC236}">
                  <a16:creationId xmlns:a16="http://schemas.microsoft.com/office/drawing/2014/main" id="{187E135C-6D91-84C1-1606-FEFE3DB55761}"/>
                </a:ext>
              </a:extLst>
            </p:cNvPr>
            <p:cNvSpPr txBox="1"/>
            <p:nvPr/>
          </p:nvSpPr>
          <p:spPr>
            <a:xfrm>
              <a:off x="4934799" y="2520900"/>
              <a:ext cx="2307900" cy="49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Present a catalog user interface for search.</a:t>
              </a:r>
            </a:p>
          </p:txBody>
        </p:sp>
        <p:sp>
          <p:nvSpPr>
            <p:cNvPr id="537" name="Google Shape;537;p27">
              <a:extLst>
                <a:ext uri="{FF2B5EF4-FFF2-40B4-BE49-F238E27FC236}">
                  <a16:creationId xmlns:a16="http://schemas.microsoft.com/office/drawing/2014/main" id="{9C2E34DB-64A7-C29E-270F-BA9BC3DE6E76}"/>
                </a:ext>
              </a:extLst>
            </p:cNvPr>
            <p:cNvSpPr/>
            <p:nvPr/>
          </p:nvSpPr>
          <p:spPr>
            <a:xfrm>
              <a:off x="2780570" y="2523395"/>
              <a:ext cx="1339500" cy="4947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Catalog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</p:grpSp>
      <p:sp>
        <p:nvSpPr>
          <p:cNvPr id="538" name="Google Shape;538;p27">
            <a:extLst>
              <a:ext uri="{FF2B5EF4-FFF2-40B4-BE49-F238E27FC236}">
                <a16:creationId xmlns:a16="http://schemas.microsoft.com/office/drawing/2014/main" id="{55475B12-4D14-AD72-F2F2-97C21C1EBA54}"/>
              </a:ext>
            </a:extLst>
          </p:cNvPr>
          <p:cNvSpPr txBox="1"/>
          <p:nvPr/>
        </p:nvSpPr>
        <p:spPr>
          <a:xfrm>
            <a:off x="1935934" y="2529132"/>
            <a:ext cx="6153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rPr>
              <a:t>02</a:t>
            </a:r>
            <a:endParaRPr sz="3000" b="1">
              <a:solidFill>
                <a:schemeClr val="dk1"/>
              </a:solidFill>
              <a:latin typeface="Anek Devanagari"/>
              <a:ea typeface="Anek Devanagari"/>
              <a:cs typeface="Anek Devanagari"/>
              <a:sym typeface="Anek Devanagari"/>
            </a:endParaRPr>
          </a:p>
        </p:txBody>
      </p:sp>
      <p:grpSp>
        <p:nvGrpSpPr>
          <p:cNvPr id="539" name="Google Shape;539;p27">
            <a:extLst>
              <a:ext uri="{FF2B5EF4-FFF2-40B4-BE49-F238E27FC236}">
                <a16:creationId xmlns:a16="http://schemas.microsoft.com/office/drawing/2014/main" id="{B9BCC7B2-99DE-FDD9-2DD6-2F1B9608887C}"/>
              </a:ext>
            </a:extLst>
          </p:cNvPr>
          <p:cNvGrpSpPr/>
          <p:nvPr/>
        </p:nvGrpSpPr>
        <p:grpSpPr>
          <a:xfrm>
            <a:off x="2815209" y="3587201"/>
            <a:ext cx="4462129" cy="499624"/>
            <a:chOff x="2780570" y="3511001"/>
            <a:chExt cx="4462129" cy="499624"/>
          </a:xfrm>
        </p:grpSpPr>
        <p:sp>
          <p:nvSpPr>
            <p:cNvPr id="540" name="Google Shape;540;p27">
              <a:extLst>
                <a:ext uri="{FF2B5EF4-FFF2-40B4-BE49-F238E27FC236}">
                  <a16:creationId xmlns:a16="http://schemas.microsoft.com/office/drawing/2014/main" id="{F0345E48-326E-2D37-8697-BC5B955C46D8}"/>
                </a:ext>
              </a:extLst>
            </p:cNvPr>
            <p:cNvSpPr txBox="1"/>
            <p:nvPr/>
          </p:nvSpPr>
          <p:spPr>
            <a:xfrm>
              <a:off x="4934799" y="3511001"/>
              <a:ext cx="2307900" cy="49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Present visuals for category &amp; country of original based on catalog search.</a:t>
              </a:r>
            </a:p>
          </p:txBody>
        </p:sp>
        <p:sp>
          <p:nvSpPr>
            <p:cNvPr id="541" name="Google Shape;541;p27">
              <a:extLst>
                <a:ext uri="{FF2B5EF4-FFF2-40B4-BE49-F238E27FC236}">
                  <a16:creationId xmlns:a16="http://schemas.microsoft.com/office/drawing/2014/main" id="{B4C6C20D-1830-205E-6985-0D1DACA3D488}"/>
                </a:ext>
              </a:extLst>
            </p:cNvPr>
            <p:cNvSpPr/>
            <p:nvPr/>
          </p:nvSpPr>
          <p:spPr>
            <a:xfrm>
              <a:off x="2780570" y="3515925"/>
              <a:ext cx="1339500" cy="4947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Visuals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</p:grpSp>
      <p:sp>
        <p:nvSpPr>
          <p:cNvPr id="542" name="Google Shape;542;p27">
            <a:extLst>
              <a:ext uri="{FF2B5EF4-FFF2-40B4-BE49-F238E27FC236}">
                <a16:creationId xmlns:a16="http://schemas.microsoft.com/office/drawing/2014/main" id="{9172F334-856D-CFAB-586C-E2F9E1816527}"/>
              </a:ext>
            </a:extLst>
          </p:cNvPr>
          <p:cNvSpPr txBox="1"/>
          <p:nvPr/>
        </p:nvSpPr>
        <p:spPr>
          <a:xfrm>
            <a:off x="1935934" y="3520750"/>
            <a:ext cx="6153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rPr>
              <a:t>03</a:t>
            </a:r>
            <a:endParaRPr sz="3000" b="1">
              <a:solidFill>
                <a:schemeClr val="dk1"/>
              </a:solidFill>
              <a:latin typeface="Anek Devanagari"/>
              <a:ea typeface="Anek Devanagari"/>
              <a:cs typeface="Anek Devanagari"/>
              <a:sym typeface="Anek Devanagari"/>
            </a:endParaRPr>
          </a:p>
        </p:txBody>
      </p:sp>
      <p:cxnSp>
        <p:nvCxnSpPr>
          <p:cNvPr id="543" name="Google Shape;543;p27">
            <a:extLst>
              <a:ext uri="{FF2B5EF4-FFF2-40B4-BE49-F238E27FC236}">
                <a16:creationId xmlns:a16="http://schemas.microsoft.com/office/drawing/2014/main" id="{C1C9691D-9DB2-BFF4-06C7-AAA6ABA216C4}"/>
              </a:ext>
            </a:extLst>
          </p:cNvPr>
          <p:cNvCxnSpPr>
            <a:stCxn id="537" idx="1"/>
            <a:endCxn id="538" idx="3"/>
          </p:cNvCxnSpPr>
          <p:nvPr/>
        </p:nvCxnSpPr>
        <p:spPr>
          <a:xfrm flipH="1">
            <a:off x="2551209" y="2846945"/>
            <a:ext cx="264000" cy="12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44" name="Google Shape;544;p27">
            <a:extLst>
              <a:ext uri="{FF2B5EF4-FFF2-40B4-BE49-F238E27FC236}">
                <a16:creationId xmlns:a16="http://schemas.microsoft.com/office/drawing/2014/main" id="{5A5EF2B1-B655-0F2C-B179-586BE93C4C84}"/>
              </a:ext>
            </a:extLst>
          </p:cNvPr>
          <p:cNvCxnSpPr>
            <a:stCxn id="541" idx="1"/>
            <a:endCxn id="542" idx="3"/>
          </p:cNvCxnSpPr>
          <p:nvPr/>
        </p:nvCxnSpPr>
        <p:spPr>
          <a:xfrm flipH="1">
            <a:off x="2551209" y="3839475"/>
            <a:ext cx="264000" cy="3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45" name="Google Shape;545;p27">
            <a:extLst>
              <a:ext uri="{FF2B5EF4-FFF2-40B4-BE49-F238E27FC236}">
                <a16:creationId xmlns:a16="http://schemas.microsoft.com/office/drawing/2014/main" id="{E37EF6F1-29C1-F3FF-DE4A-CEFC130F8A65}"/>
              </a:ext>
            </a:extLst>
          </p:cNvPr>
          <p:cNvCxnSpPr>
            <a:stCxn id="546" idx="1"/>
            <a:endCxn id="547" idx="3"/>
          </p:cNvCxnSpPr>
          <p:nvPr/>
        </p:nvCxnSpPr>
        <p:spPr>
          <a:xfrm flipH="1">
            <a:off x="2551209" y="1854415"/>
            <a:ext cx="264000" cy="2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548" name="Google Shape;548;p27">
            <a:extLst>
              <a:ext uri="{FF2B5EF4-FFF2-40B4-BE49-F238E27FC236}">
                <a16:creationId xmlns:a16="http://schemas.microsoft.com/office/drawing/2014/main" id="{89524D92-CD5D-5B4C-098D-7AC0AC358D27}"/>
              </a:ext>
            </a:extLst>
          </p:cNvPr>
          <p:cNvGrpSpPr/>
          <p:nvPr/>
        </p:nvGrpSpPr>
        <p:grpSpPr>
          <a:xfrm>
            <a:off x="2815209" y="1607000"/>
            <a:ext cx="4462129" cy="494765"/>
            <a:chOff x="2780570" y="1530800"/>
            <a:chExt cx="4462129" cy="494765"/>
          </a:xfrm>
        </p:grpSpPr>
        <p:sp>
          <p:nvSpPr>
            <p:cNvPr id="549" name="Google Shape;549;p27">
              <a:extLst>
                <a:ext uri="{FF2B5EF4-FFF2-40B4-BE49-F238E27FC236}">
                  <a16:creationId xmlns:a16="http://schemas.microsoft.com/office/drawing/2014/main" id="{388C4687-6B89-E212-860B-E6C155EB16C5}"/>
                </a:ext>
              </a:extLst>
            </p:cNvPr>
            <p:cNvSpPr txBox="1"/>
            <p:nvPr/>
          </p:nvSpPr>
          <p:spPr>
            <a:xfrm>
              <a:off x="4934799" y="1530800"/>
              <a:ext cx="2307900" cy="49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Build data pipeline for drink elements.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2 sources.</a:t>
              </a:r>
            </a:p>
          </p:txBody>
        </p:sp>
        <p:sp>
          <p:nvSpPr>
            <p:cNvPr id="546" name="Google Shape;546;p27">
              <a:extLst>
                <a:ext uri="{FF2B5EF4-FFF2-40B4-BE49-F238E27FC236}">
                  <a16:creationId xmlns:a16="http://schemas.microsoft.com/office/drawing/2014/main" id="{35762C10-D971-2D37-0E07-B974342EB022}"/>
                </a:ext>
              </a:extLst>
            </p:cNvPr>
            <p:cNvSpPr/>
            <p:nvPr/>
          </p:nvSpPr>
          <p:spPr>
            <a:xfrm>
              <a:off x="2780570" y="1530865"/>
              <a:ext cx="1339500" cy="494700"/>
            </a:xfrm>
            <a:prstGeom prst="roundRect">
              <a:avLst>
                <a:gd name="adj" fmla="val 0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 dirty="0">
                  <a:solidFill>
                    <a:schemeClr val="accent3"/>
                  </a:solidFill>
                  <a:latin typeface="Anek Devanagari"/>
                  <a:ea typeface="Anek Devanagari"/>
                  <a:cs typeface="Anek Devanagari"/>
                  <a:sym typeface="Anek Devanagari"/>
                </a:rPr>
                <a:t>Pipeline</a:t>
              </a:r>
              <a:endParaRPr sz="2400" dirty="0">
                <a:solidFill>
                  <a:schemeClr val="accent3"/>
                </a:solidFill>
                <a:latin typeface="Anek Devanagari"/>
                <a:ea typeface="Anek Devanagari"/>
                <a:cs typeface="Anek Devanagari"/>
                <a:sym typeface="Anek Devanagari"/>
              </a:endParaRPr>
            </a:p>
          </p:txBody>
        </p:sp>
      </p:grpSp>
      <p:sp>
        <p:nvSpPr>
          <p:cNvPr id="547" name="Google Shape;547;p27">
            <a:extLst>
              <a:ext uri="{FF2B5EF4-FFF2-40B4-BE49-F238E27FC236}">
                <a16:creationId xmlns:a16="http://schemas.microsoft.com/office/drawing/2014/main" id="{6BBF31FE-0836-2857-81BC-5BBEC976E98B}"/>
              </a:ext>
            </a:extLst>
          </p:cNvPr>
          <p:cNvSpPr txBox="1"/>
          <p:nvPr/>
        </p:nvSpPr>
        <p:spPr>
          <a:xfrm>
            <a:off x="1935934" y="1537514"/>
            <a:ext cx="615300" cy="6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Anek Devanagari"/>
                <a:ea typeface="Anek Devanagari"/>
                <a:cs typeface="Anek Devanagari"/>
                <a:sym typeface="Anek Devanagari"/>
              </a:rPr>
              <a:t>01</a:t>
            </a:r>
            <a:endParaRPr sz="3000" b="1">
              <a:solidFill>
                <a:schemeClr val="dk1"/>
              </a:solidFill>
              <a:latin typeface="Anek Devanagari"/>
              <a:ea typeface="Anek Devanagari"/>
              <a:cs typeface="Anek Devanagari"/>
              <a:sym typeface="Anek Devanagari"/>
            </a:endParaRPr>
          </a:p>
        </p:txBody>
      </p:sp>
      <p:grpSp>
        <p:nvGrpSpPr>
          <p:cNvPr id="550" name="Google Shape;550;p27">
            <a:extLst>
              <a:ext uri="{FF2B5EF4-FFF2-40B4-BE49-F238E27FC236}">
                <a16:creationId xmlns:a16="http://schemas.microsoft.com/office/drawing/2014/main" id="{A6EE2AD6-3E9D-B78C-BD18-710D13F16D66}"/>
              </a:ext>
            </a:extLst>
          </p:cNvPr>
          <p:cNvGrpSpPr/>
          <p:nvPr/>
        </p:nvGrpSpPr>
        <p:grpSpPr>
          <a:xfrm>
            <a:off x="4396914" y="3625012"/>
            <a:ext cx="350431" cy="339887"/>
            <a:chOff x="3270675" y="841800"/>
            <a:chExt cx="497700" cy="482725"/>
          </a:xfrm>
        </p:grpSpPr>
        <p:sp>
          <p:nvSpPr>
            <p:cNvPr id="551" name="Google Shape;551;p27">
              <a:extLst>
                <a:ext uri="{FF2B5EF4-FFF2-40B4-BE49-F238E27FC236}">
                  <a16:creationId xmlns:a16="http://schemas.microsoft.com/office/drawing/2014/main" id="{6F0EBBDE-8840-FAE8-7707-9F680FE780BD}"/>
                </a:ext>
              </a:extLst>
            </p:cNvPr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2" name="Google Shape;552;p27">
              <a:extLst>
                <a:ext uri="{FF2B5EF4-FFF2-40B4-BE49-F238E27FC236}">
                  <a16:creationId xmlns:a16="http://schemas.microsoft.com/office/drawing/2014/main" id="{C97B21CA-B79C-F381-123B-499AF1A08F18}"/>
                </a:ext>
              </a:extLst>
            </p:cNvPr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53" name="Google Shape;553;p27">
              <a:extLst>
                <a:ext uri="{FF2B5EF4-FFF2-40B4-BE49-F238E27FC236}">
                  <a16:creationId xmlns:a16="http://schemas.microsoft.com/office/drawing/2014/main" id="{7E72EE9E-591B-BA39-1DCB-61462C0F5E8D}"/>
                </a:ext>
              </a:extLst>
            </p:cNvPr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558" name="Google Shape;558;p27">
            <a:extLst>
              <a:ext uri="{FF2B5EF4-FFF2-40B4-BE49-F238E27FC236}">
                <a16:creationId xmlns:a16="http://schemas.microsoft.com/office/drawing/2014/main" id="{90E3D083-FBBA-08B5-DC09-F94CF3A74453}"/>
              </a:ext>
            </a:extLst>
          </p:cNvPr>
          <p:cNvCxnSpPr>
            <a:stCxn id="546" idx="2"/>
            <a:endCxn id="537" idx="0"/>
          </p:cNvCxnSpPr>
          <p:nvPr/>
        </p:nvCxnSpPr>
        <p:spPr>
          <a:xfrm>
            <a:off x="3484959" y="2101765"/>
            <a:ext cx="0" cy="497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559" name="Google Shape;559;p27">
            <a:extLst>
              <a:ext uri="{FF2B5EF4-FFF2-40B4-BE49-F238E27FC236}">
                <a16:creationId xmlns:a16="http://schemas.microsoft.com/office/drawing/2014/main" id="{A9F86163-5998-F10F-CB68-EDDF9244B03B}"/>
              </a:ext>
            </a:extLst>
          </p:cNvPr>
          <p:cNvCxnSpPr>
            <a:stCxn id="537" idx="2"/>
            <a:endCxn id="541" idx="0"/>
          </p:cNvCxnSpPr>
          <p:nvPr/>
        </p:nvCxnSpPr>
        <p:spPr>
          <a:xfrm>
            <a:off x="3484959" y="3094295"/>
            <a:ext cx="0" cy="4977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oval" w="med" len="med"/>
          </a:ln>
        </p:spPr>
      </p:cxnSp>
      <p:grpSp>
        <p:nvGrpSpPr>
          <p:cNvPr id="2" name="Google Shape;391;p23">
            <a:extLst>
              <a:ext uri="{FF2B5EF4-FFF2-40B4-BE49-F238E27FC236}">
                <a16:creationId xmlns:a16="http://schemas.microsoft.com/office/drawing/2014/main" id="{23127480-359D-4803-D41A-9FE99F0541EB}"/>
              </a:ext>
            </a:extLst>
          </p:cNvPr>
          <p:cNvGrpSpPr/>
          <p:nvPr/>
        </p:nvGrpSpPr>
        <p:grpSpPr>
          <a:xfrm>
            <a:off x="4396914" y="1604865"/>
            <a:ext cx="419443" cy="420486"/>
            <a:chOff x="-3771675" y="3971775"/>
            <a:chExt cx="291300" cy="292025"/>
          </a:xfrm>
        </p:grpSpPr>
        <p:sp>
          <p:nvSpPr>
            <p:cNvPr id="3" name="Google Shape;392;p23">
              <a:extLst>
                <a:ext uri="{FF2B5EF4-FFF2-40B4-BE49-F238E27FC236}">
                  <a16:creationId xmlns:a16="http://schemas.microsoft.com/office/drawing/2014/main" id="{842C0BAC-FDA8-1AD4-CAB7-114E36DF7C87}"/>
                </a:ext>
              </a:extLst>
            </p:cNvPr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93;p23">
              <a:extLst>
                <a:ext uri="{FF2B5EF4-FFF2-40B4-BE49-F238E27FC236}">
                  <a16:creationId xmlns:a16="http://schemas.microsoft.com/office/drawing/2014/main" id="{81AFFBEB-4667-188A-8104-1222914E9390}"/>
                </a:ext>
              </a:extLst>
            </p:cNvPr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94;p23">
              <a:extLst>
                <a:ext uri="{FF2B5EF4-FFF2-40B4-BE49-F238E27FC236}">
                  <a16:creationId xmlns:a16="http://schemas.microsoft.com/office/drawing/2014/main" id="{68840488-2BC7-31E6-499F-A43B452DBC53}"/>
                </a:ext>
              </a:extLst>
            </p:cNvPr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95;p23">
              <a:extLst>
                <a:ext uri="{FF2B5EF4-FFF2-40B4-BE49-F238E27FC236}">
                  <a16:creationId xmlns:a16="http://schemas.microsoft.com/office/drawing/2014/main" id="{C97540E4-C414-0681-3D3D-F26F711FFA6E}"/>
                </a:ext>
              </a:extLst>
            </p:cNvPr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96;p23">
              <a:extLst>
                <a:ext uri="{FF2B5EF4-FFF2-40B4-BE49-F238E27FC236}">
                  <a16:creationId xmlns:a16="http://schemas.microsoft.com/office/drawing/2014/main" id="{ED8F4BCC-836E-C132-4F53-9C97DE9AF3C7}"/>
                </a:ext>
              </a:extLst>
            </p:cNvPr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386;p23">
            <a:extLst>
              <a:ext uri="{FF2B5EF4-FFF2-40B4-BE49-F238E27FC236}">
                <a16:creationId xmlns:a16="http://schemas.microsoft.com/office/drawing/2014/main" id="{0CD92981-2DFE-987B-CBD9-B3C295429B3F}"/>
              </a:ext>
            </a:extLst>
          </p:cNvPr>
          <p:cNvGrpSpPr/>
          <p:nvPr/>
        </p:nvGrpSpPr>
        <p:grpSpPr>
          <a:xfrm>
            <a:off x="4388313" y="2597100"/>
            <a:ext cx="423041" cy="421931"/>
            <a:chOff x="-2670575" y="3956600"/>
            <a:chExt cx="293800" cy="293025"/>
          </a:xfrm>
        </p:grpSpPr>
        <p:sp>
          <p:nvSpPr>
            <p:cNvPr id="9" name="Google Shape;387;p23">
              <a:extLst>
                <a:ext uri="{FF2B5EF4-FFF2-40B4-BE49-F238E27FC236}">
                  <a16:creationId xmlns:a16="http://schemas.microsoft.com/office/drawing/2014/main" id="{F3EBA7D4-AE04-E1C7-39F5-D31AA0BBC826}"/>
                </a:ext>
              </a:extLst>
            </p:cNvPr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88;p23">
              <a:extLst>
                <a:ext uri="{FF2B5EF4-FFF2-40B4-BE49-F238E27FC236}">
                  <a16:creationId xmlns:a16="http://schemas.microsoft.com/office/drawing/2014/main" id="{488C309B-3D59-8EAC-25E7-59833E850D91}"/>
                </a:ext>
              </a:extLst>
            </p:cNvPr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89;p23">
              <a:extLst>
                <a:ext uri="{FF2B5EF4-FFF2-40B4-BE49-F238E27FC236}">
                  <a16:creationId xmlns:a16="http://schemas.microsoft.com/office/drawing/2014/main" id="{35AA94F0-4D53-BD93-BFF7-05D011580305}"/>
                </a:ext>
              </a:extLst>
            </p:cNvPr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90;p23">
              <a:extLst>
                <a:ext uri="{FF2B5EF4-FFF2-40B4-BE49-F238E27FC236}">
                  <a16:creationId xmlns:a16="http://schemas.microsoft.com/office/drawing/2014/main" id="{73783B05-7349-B885-F22C-DC6B1CA8CC31}"/>
                </a:ext>
              </a:extLst>
            </p:cNvPr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6C9CF1B-8D26-3252-3CBF-EF14239B6E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9200" y="42620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6615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323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ata Strategy Project Proposal by Slidesgo">
  <a:themeElements>
    <a:clrScheme name="Simple Light">
      <a:dk1>
        <a:srgbClr val="1D1D1B"/>
      </a:dk1>
      <a:lt1>
        <a:srgbClr val="68C5C3"/>
      </a:lt1>
      <a:dk2>
        <a:srgbClr val="FFBDCD"/>
      </a:dk2>
      <a:lt2>
        <a:srgbClr val="B3D8F9"/>
      </a:lt2>
      <a:accent1>
        <a:srgbClr val="FFC577"/>
      </a:accent1>
      <a:accent2>
        <a:srgbClr val="F7937F"/>
      </a:accent2>
      <a:accent3>
        <a:srgbClr val="FFFFFF"/>
      </a:accent3>
      <a:accent4>
        <a:srgbClr val="EFEFEF"/>
      </a:accent4>
      <a:accent5>
        <a:srgbClr val="6EABE9"/>
      </a:accent5>
      <a:accent6>
        <a:srgbClr val="FFFFFF"/>
      </a:accent6>
      <a:hlink>
        <a:srgbClr val="1D1D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737</Words>
  <Application>Microsoft Office PowerPoint</Application>
  <PresentationFormat>On-screen Show (16:9)</PresentationFormat>
  <Paragraphs>103</Paragraphs>
  <Slides>10</Slides>
  <Notes>9</Notes>
  <HiddenSlides>0</HiddenSlides>
  <MMClips>9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Data Strategy Project Proposal by Slidesgo</vt:lpstr>
      <vt:lpstr>Cocktail Ingredients Data Pipeline</vt:lpstr>
      <vt:lpstr>Project Objectives</vt:lpstr>
      <vt:lpstr>Data Source and Extraction</vt:lpstr>
      <vt:lpstr>Data Clean up and Transformation</vt:lpstr>
      <vt:lpstr>Data Load and Schema</vt:lpstr>
      <vt:lpstr>Graphical Interface Function</vt:lpstr>
      <vt:lpstr>Graphical Interface Results</vt:lpstr>
      <vt:lpstr>Supporting Visual</vt:lpstr>
      <vt:lpstr>Recap Summary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Drinking Ingredient Catalog</dc:title>
  <dc:creator>Kartawinata, Ravita (US 357K)</dc:creator>
  <cp:lastModifiedBy>Marvin Moran</cp:lastModifiedBy>
  <cp:revision>2</cp:revision>
  <dcterms:modified xsi:type="dcterms:W3CDTF">2024-02-25T21:35:48Z</dcterms:modified>
</cp:coreProperties>
</file>